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328" r:id="rId3"/>
    <p:sldId id="332" r:id="rId4"/>
    <p:sldId id="329" r:id="rId5"/>
    <p:sldId id="330" r:id="rId6"/>
    <p:sldId id="331" r:id="rId7"/>
    <p:sldId id="333" r:id="rId8"/>
    <p:sldId id="334" r:id="rId9"/>
    <p:sldId id="335" r:id="rId10"/>
    <p:sldId id="336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77"/>
    <a:srgbClr val="C193DC"/>
    <a:srgbClr val="A7CDD0"/>
    <a:srgbClr val="FE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CB420-6BBB-4851-999B-F38E202C9746}" v="214" dt="2024-09-19T16:35:36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Peacock" userId="f577cfc6511ba8ec" providerId="LiveId" clId="{656CB420-6BBB-4851-999B-F38E202C9746}"/>
    <pc:docChg chg="undo custSel addSld delSld modSld sldOrd">
      <pc:chgData name="Kirsty Peacock" userId="f577cfc6511ba8ec" providerId="LiveId" clId="{656CB420-6BBB-4851-999B-F38E202C9746}" dt="2024-09-19T16:35:56.507" v="658" actId="27107"/>
      <pc:docMkLst>
        <pc:docMk/>
      </pc:docMkLst>
      <pc:sldChg chg="addSp delSp modSp mod">
        <pc:chgData name="Kirsty Peacock" userId="f577cfc6511ba8ec" providerId="LiveId" clId="{656CB420-6BBB-4851-999B-F38E202C9746}" dt="2024-09-19T15:47:14.960" v="12" actId="167"/>
        <pc:sldMkLst>
          <pc:docMk/>
          <pc:sldMk cId="2962057959" sldId="327"/>
        </pc:sldMkLst>
        <pc:spChg chg="del">
          <ac:chgData name="Kirsty Peacock" userId="f577cfc6511ba8ec" providerId="LiveId" clId="{656CB420-6BBB-4851-999B-F38E202C9746}" dt="2024-09-19T15:42:05.084" v="1" actId="478"/>
          <ac:spMkLst>
            <pc:docMk/>
            <pc:sldMk cId="2962057959" sldId="327"/>
            <ac:spMk id="7" creationId="{1441B0C7-1BFC-2411-A4AF-61C42DC189F6}"/>
          </ac:spMkLst>
        </pc:spChg>
        <pc:spChg chg="del">
          <ac:chgData name="Kirsty Peacock" userId="f577cfc6511ba8ec" providerId="LiveId" clId="{656CB420-6BBB-4851-999B-F38E202C9746}" dt="2024-09-19T15:42:09.967" v="5" actId="478"/>
          <ac:spMkLst>
            <pc:docMk/>
            <pc:sldMk cId="2962057959" sldId="327"/>
            <ac:spMk id="9" creationId="{30D848FB-A360-AA97-8989-ACE6AF8A4206}"/>
          </ac:spMkLst>
        </pc:spChg>
        <pc:spChg chg="del">
          <ac:chgData name="Kirsty Peacock" userId="f577cfc6511ba8ec" providerId="LiveId" clId="{656CB420-6BBB-4851-999B-F38E202C9746}" dt="2024-09-19T15:42:08.294" v="3" actId="478"/>
          <ac:spMkLst>
            <pc:docMk/>
            <pc:sldMk cId="2962057959" sldId="327"/>
            <ac:spMk id="11" creationId="{C2320BCE-78AB-1565-BC06-2F6400FE4EF8}"/>
          </ac:spMkLst>
        </pc:spChg>
        <pc:spChg chg="del">
          <ac:chgData name="Kirsty Peacock" userId="f577cfc6511ba8ec" providerId="LiveId" clId="{656CB420-6BBB-4851-999B-F38E202C9746}" dt="2024-09-19T15:47:04.550" v="8" actId="478"/>
          <ac:spMkLst>
            <pc:docMk/>
            <pc:sldMk cId="2962057959" sldId="327"/>
            <ac:spMk id="43" creationId="{A111E216-F217-4F28-CF9F-8C344A484923}"/>
          </ac:spMkLst>
        </pc:spChg>
        <pc:graphicFrameChg chg="del">
          <ac:chgData name="Kirsty Peacock" userId="f577cfc6511ba8ec" providerId="LiveId" clId="{656CB420-6BBB-4851-999B-F38E202C9746}" dt="2024-09-19T15:42:06.780" v="2" actId="478"/>
          <ac:graphicFrameMkLst>
            <pc:docMk/>
            <pc:sldMk cId="2962057959" sldId="327"/>
            <ac:graphicFrameMk id="4" creationId="{2D39E548-61C3-6DD8-6DB9-07813E8B7843}"/>
          </ac:graphicFrameMkLst>
        </pc:graphicFrameChg>
        <pc:graphicFrameChg chg="del">
          <ac:chgData name="Kirsty Peacock" userId="f577cfc6511ba8ec" providerId="LiveId" clId="{656CB420-6BBB-4851-999B-F38E202C9746}" dt="2024-09-19T15:42:09.281" v="4" actId="478"/>
          <ac:graphicFrameMkLst>
            <pc:docMk/>
            <pc:sldMk cId="2962057959" sldId="327"/>
            <ac:graphicFrameMk id="5" creationId="{65ADC464-1611-0E4F-3B3F-D3CC3BDAC012}"/>
          </ac:graphicFrameMkLst>
        </pc:graphicFrameChg>
        <pc:graphicFrameChg chg="del">
          <ac:chgData name="Kirsty Peacock" userId="f577cfc6511ba8ec" providerId="LiveId" clId="{656CB420-6BBB-4851-999B-F38E202C9746}" dt="2024-09-19T15:42:11.008" v="6" actId="478"/>
          <ac:graphicFrameMkLst>
            <pc:docMk/>
            <pc:sldMk cId="2962057959" sldId="327"/>
            <ac:graphicFrameMk id="14" creationId="{8D6878EA-9B8B-42A6-1AA3-6160D504CB19}"/>
          </ac:graphicFrameMkLst>
        </pc:graphicFrameChg>
        <pc:picChg chg="add mod ord">
          <ac:chgData name="Kirsty Peacock" userId="f577cfc6511ba8ec" providerId="LiveId" clId="{656CB420-6BBB-4851-999B-F38E202C9746}" dt="2024-09-19T15:47:14.960" v="12" actId="167"/>
          <ac:picMkLst>
            <pc:docMk/>
            <pc:sldMk cId="2962057959" sldId="327"/>
            <ac:picMk id="8" creationId="{F4EBB589-807B-F648-C921-567F665FA698}"/>
          </ac:picMkLst>
        </pc:picChg>
      </pc:sldChg>
      <pc:sldChg chg="addSp modSp add mod modAnim">
        <pc:chgData name="Kirsty Peacock" userId="f577cfc6511ba8ec" providerId="LiveId" clId="{656CB420-6BBB-4851-999B-F38E202C9746}" dt="2024-09-19T16:34:42.433" v="657" actId="1582"/>
        <pc:sldMkLst>
          <pc:docMk/>
          <pc:sldMk cId="2217236545" sldId="328"/>
        </pc:sldMkLst>
        <pc:spChg chg="add mod">
          <ac:chgData name="Kirsty Peacock" userId="f577cfc6511ba8ec" providerId="LiveId" clId="{656CB420-6BBB-4851-999B-F38E202C9746}" dt="2024-09-19T15:51:43.278" v="183" actId="1076"/>
          <ac:spMkLst>
            <pc:docMk/>
            <pc:sldMk cId="2217236545" sldId="328"/>
            <ac:spMk id="4" creationId="{2B6DE424-CC10-D725-3C51-657569FC4439}"/>
          </ac:spMkLst>
        </pc:spChg>
        <pc:spChg chg="add mod">
          <ac:chgData name="Kirsty Peacock" userId="f577cfc6511ba8ec" providerId="LiveId" clId="{656CB420-6BBB-4851-999B-F38E202C9746}" dt="2024-09-19T15:51:51.976" v="185" actId="207"/>
          <ac:spMkLst>
            <pc:docMk/>
            <pc:sldMk cId="2217236545" sldId="328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2:40.328" v="584" actId="1076"/>
          <ac:spMkLst>
            <pc:docMk/>
            <pc:sldMk cId="2217236545" sldId="328"/>
            <ac:spMk id="8" creationId="{D327DD44-5351-64D2-3333-F0E04DD1FAF7}"/>
          </ac:spMkLst>
        </pc:spChg>
        <pc:spChg chg="mod">
          <ac:chgData name="Kirsty Peacock" userId="f577cfc6511ba8ec" providerId="LiveId" clId="{656CB420-6BBB-4851-999B-F38E202C9746}" dt="2024-09-19T16:32:32.889" v="581"/>
          <ac:spMkLst>
            <pc:docMk/>
            <pc:sldMk cId="2217236545" sldId="328"/>
            <ac:spMk id="10" creationId="{9D38DA8A-5B7D-AF13-5F47-7CFA2F170DEF}"/>
          </ac:spMkLst>
        </pc:spChg>
        <pc:spChg chg="mod">
          <ac:chgData name="Kirsty Peacock" userId="f577cfc6511ba8ec" providerId="LiveId" clId="{656CB420-6BBB-4851-999B-F38E202C9746}" dt="2024-09-19T16:32:32.889" v="581"/>
          <ac:spMkLst>
            <pc:docMk/>
            <pc:sldMk cId="2217236545" sldId="328"/>
            <ac:spMk id="11" creationId="{4A26EAE7-C7C9-8E8D-93AE-033EF6F0DA86}"/>
          </ac:spMkLst>
        </pc:spChg>
        <pc:spChg chg="add mod">
          <ac:chgData name="Kirsty Peacock" userId="f577cfc6511ba8ec" providerId="LiveId" clId="{656CB420-6BBB-4851-999B-F38E202C9746}" dt="2024-09-19T16:34:42.433" v="657" actId="1582"/>
          <ac:spMkLst>
            <pc:docMk/>
            <pc:sldMk cId="2217236545" sldId="328"/>
            <ac:spMk id="12" creationId="{B597E03C-FDD1-04DC-9B2F-0D7209C9B038}"/>
          </ac:spMkLst>
        </pc:spChg>
        <pc:spChg chg="mod">
          <ac:chgData name="Kirsty Peacock" userId="f577cfc6511ba8ec" providerId="LiveId" clId="{656CB420-6BBB-4851-999B-F38E202C9746}" dt="2024-09-19T15:51:32.742" v="182" actId="1076"/>
          <ac:spMkLst>
            <pc:docMk/>
            <pc:sldMk cId="2217236545" sldId="328"/>
            <ac:spMk id="43" creationId="{A111E216-F217-4F28-CF9F-8C344A484923}"/>
          </ac:spMkLst>
        </pc:spChg>
        <pc:grpChg chg="add mod">
          <ac:chgData name="Kirsty Peacock" userId="f577cfc6511ba8ec" providerId="LiveId" clId="{656CB420-6BBB-4851-999B-F38E202C9746}" dt="2024-09-19T16:32:41.945" v="585" actId="1076"/>
          <ac:grpSpMkLst>
            <pc:docMk/>
            <pc:sldMk cId="2217236545" sldId="328"/>
            <ac:grpSpMk id="9" creationId="{1A73B26A-279F-8017-4F1D-9BB75298DC51}"/>
          </ac:grpSpMkLst>
        </pc:grpChg>
        <pc:picChg chg="add mod">
          <ac:chgData name="Kirsty Peacock" userId="f577cfc6511ba8ec" providerId="LiveId" clId="{656CB420-6BBB-4851-999B-F38E202C9746}" dt="2024-09-19T15:51:43.278" v="183" actId="1076"/>
          <ac:picMkLst>
            <pc:docMk/>
            <pc:sldMk cId="2217236545" sldId="328"/>
            <ac:picMk id="6" creationId="{8B5D764C-5FC8-EEE7-8553-FEB4F77BE5FC}"/>
          </ac:picMkLst>
        </pc:picChg>
        <pc:picChg chg="add mod">
          <ac:chgData name="Kirsty Peacock" userId="f577cfc6511ba8ec" providerId="LiveId" clId="{656CB420-6BBB-4851-999B-F38E202C9746}" dt="2024-09-19T15:51:45.193" v="184" actId="1076"/>
          <ac:picMkLst>
            <pc:docMk/>
            <pc:sldMk cId="2217236545" sldId="328"/>
            <ac:picMk id="7" creationId="{B6217381-DFE0-5DC4-4003-30E918010B72}"/>
          </ac:picMkLst>
        </pc:picChg>
      </pc:sldChg>
      <pc:sldChg chg="del">
        <pc:chgData name="Kirsty Peacock" userId="f577cfc6511ba8ec" providerId="LiveId" clId="{656CB420-6BBB-4851-999B-F38E202C9746}" dt="2024-09-19T15:42:03.400" v="0" actId="47"/>
        <pc:sldMkLst>
          <pc:docMk/>
          <pc:sldMk cId="3987851697" sldId="328"/>
        </pc:sldMkLst>
      </pc:sldChg>
      <pc:sldChg chg="addSp delSp modSp add mod delAnim modAnim">
        <pc:chgData name="Kirsty Peacock" userId="f577cfc6511ba8ec" providerId="LiveId" clId="{656CB420-6BBB-4851-999B-F38E202C9746}" dt="2024-09-19T16:35:56.507" v="658" actId="27107"/>
        <pc:sldMkLst>
          <pc:docMk/>
          <pc:sldMk cId="2494629641" sldId="329"/>
        </pc:sldMkLst>
        <pc:spChg chg="mod">
          <ac:chgData name="Kirsty Peacock" userId="f577cfc6511ba8ec" providerId="LiveId" clId="{656CB420-6BBB-4851-999B-F38E202C9746}" dt="2024-09-19T15:52:21.472" v="188" actId="20577"/>
          <ac:spMkLst>
            <pc:docMk/>
            <pc:sldMk cId="2494629641" sldId="329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6:35:56.507" v="658" actId="27107"/>
          <ac:spMkLst>
            <pc:docMk/>
            <pc:sldMk cId="2494629641" sldId="329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1:50.328" v="574"/>
          <ac:spMkLst>
            <pc:docMk/>
            <pc:sldMk cId="2494629641" sldId="329"/>
            <ac:spMk id="10" creationId="{4A9C95DE-72BE-2D91-F00D-0D0869E2E571}"/>
          </ac:spMkLst>
        </pc:spChg>
        <pc:spChg chg="mod">
          <ac:chgData name="Kirsty Peacock" userId="f577cfc6511ba8ec" providerId="LiveId" clId="{656CB420-6BBB-4851-999B-F38E202C9746}" dt="2024-09-19T16:31:55.169" v="575"/>
          <ac:spMkLst>
            <pc:docMk/>
            <pc:sldMk cId="2494629641" sldId="329"/>
            <ac:spMk id="12" creationId="{FC1E058A-7C88-A8BC-EB71-FA7E1BC80C5D}"/>
          </ac:spMkLst>
        </pc:spChg>
        <pc:spChg chg="mod">
          <ac:chgData name="Kirsty Peacock" userId="f577cfc6511ba8ec" providerId="LiveId" clId="{656CB420-6BBB-4851-999B-F38E202C9746}" dt="2024-09-19T16:31:55.169" v="575"/>
          <ac:spMkLst>
            <pc:docMk/>
            <pc:sldMk cId="2494629641" sldId="329"/>
            <ac:spMk id="13" creationId="{FF8620E4-E3FA-3214-4FF8-7B612F913926}"/>
          </ac:spMkLst>
        </pc:spChg>
        <pc:grpChg chg="add mod">
          <ac:chgData name="Kirsty Peacock" userId="f577cfc6511ba8ec" providerId="LiveId" clId="{656CB420-6BBB-4851-999B-F38E202C9746}" dt="2024-09-19T16:31:55.169" v="575"/>
          <ac:grpSpMkLst>
            <pc:docMk/>
            <pc:sldMk cId="2494629641" sldId="329"/>
            <ac:grpSpMk id="11" creationId="{CE8F400D-6C8D-952B-5940-F7E6466247C8}"/>
          </ac:grpSpMkLst>
        </pc:grpChg>
        <pc:picChg chg="del">
          <ac:chgData name="Kirsty Peacock" userId="f577cfc6511ba8ec" providerId="LiveId" clId="{656CB420-6BBB-4851-999B-F38E202C9746}" dt="2024-09-19T15:52:23.414" v="189" actId="478"/>
          <ac:picMkLst>
            <pc:docMk/>
            <pc:sldMk cId="2494629641" sldId="329"/>
            <ac:picMk id="6" creationId="{8B5D764C-5FC8-EEE7-8553-FEB4F77BE5FC}"/>
          </ac:picMkLst>
        </pc:picChg>
        <pc:picChg chg="del">
          <ac:chgData name="Kirsty Peacock" userId="f577cfc6511ba8ec" providerId="LiveId" clId="{656CB420-6BBB-4851-999B-F38E202C9746}" dt="2024-09-19T15:53:19.370" v="198" actId="478"/>
          <ac:picMkLst>
            <pc:docMk/>
            <pc:sldMk cId="2494629641" sldId="329"/>
            <ac:picMk id="7" creationId="{B6217381-DFE0-5DC4-4003-30E918010B72}"/>
          </ac:picMkLst>
        </pc:picChg>
        <pc:picChg chg="add mod">
          <ac:chgData name="Kirsty Peacock" userId="f577cfc6511ba8ec" providerId="LiveId" clId="{656CB420-6BBB-4851-999B-F38E202C9746}" dt="2024-09-19T15:52:56.095" v="193" actId="1076"/>
          <ac:picMkLst>
            <pc:docMk/>
            <pc:sldMk cId="2494629641" sldId="329"/>
            <ac:picMk id="8" creationId="{E8B036C6-E04F-D14D-B3ED-882BE7DDA799}"/>
          </ac:picMkLst>
        </pc:picChg>
        <pc:picChg chg="add mod">
          <ac:chgData name="Kirsty Peacock" userId="f577cfc6511ba8ec" providerId="LiveId" clId="{656CB420-6BBB-4851-999B-F38E202C9746}" dt="2024-09-19T15:53:26.246" v="200" actId="1076"/>
          <ac:picMkLst>
            <pc:docMk/>
            <pc:sldMk cId="2494629641" sldId="329"/>
            <ac:picMk id="9" creationId="{FC5B5DA1-64EF-5DFB-49C1-2C23E081359B}"/>
          </ac:picMkLst>
        </pc:picChg>
      </pc:sldChg>
      <pc:sldChg chg="addSp delSp modSp add mod modAnim">
        <pc:chgData name="Kirsty Peacock" userId="f577cfc6511ba8ec" providerId="LiveId" clId="{656CB420-6BBB-4851-999B-F38E202C9746}" dt="2024-09-19T16:31:39.801" v="573"/>
        <pc:sldMkLst>
          <pc:docMk/>
          <pc:sldMk cId="2691178075" sldId="330"/>
        </pc:sldMkLst>
        <pc:spChg chg="mod">
          <ac:chgData name="Kirsty Peacock" userId="f577cfc6511ba8ec" providerId="LiveId" clId="{656CB420-6BBB-4851-999B-F38E202C9746}" dt="2024-09-19T15:54:35.416" v="211" actId="20577"/>
          <ac:spMkLst>
            <pc:docMk/>
            <pc:sldMk cId="2691178075" sldId="330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5:55:39.882" v="218"/>
          <ac:spMkLst>
            <pc:docMk/>
            <pc:sldMk cId="2691178075" sldId="330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1:35.193" v="572" actId="20577"/>
          <ac:spMkLst>
            <pc:docMk/>
            <pc:sldMk cId="2691178075" sldId="330"/>
            <ac:spMk id="10" creationId="{36D114F1-5C91-C79B-1192-B59B1E3DC956}"/>
          </ac:spMkLst>
        </pc:spChg>
        <pc:spChg chg="mod">
          <ac:chgData name="Kirsty Peacock" userId="f577cfc6511ba8ec" providerId="LiveId" clId="{656CB420-6BBB-4851-999B-F38E202C9746}" dt="2024-09-19T16:31:39.801" v="573"/>
          <ac:spMkLst>
            <pc:docMk/>
            <pc:sldMk cId="2691178075" sldId="330"/>
            <ac:spMk id="12" creationId="{41119047-CA94-1A98-E98A-666D0CDC404E}"/>
          </ac:spMkLst>
        </pc:spChg>
        <pc:spChg chg="mod">
          <ac:chgData name="Kirsty Peacock" userId="f577cfc6511ba8ec" providerId="LiveId" clId="{656CB420-6BBB-4851-999B-F38E202C9746}" dt="2024-09-19T16:31:39.801" v="573"/>
          <ac:spMkLst>
            <pc:docMk/>
            <pc:sldMk cId="2691178075" sldId="330"/>
            <ac:spMk id="13" creationId="{49D3F672-AEC2-5F4C-F682-9E818F71F895}"/>
          </ac:spMkLst>
        </pc:spChg>
        <pc:grpChg chg="add mod">
          <ac:chgData name="Kirsty Peacock" userId="f577cfc6511ba8ec" providerId="LiveId" clId="{656CB420-6BBB-4851-999B-F38E202C9746}" dt="2024-09-19T16:31:39.801" v="573"/>
          <ac:grpSpMkLst>
            <pc:docMk/>
            <pc:sldMk cId="2691178075" sldId="330"/>
            <ac:grpSpMk id="11" creationId="{475CC2E9-9783-BA04-D852-3B12E60E6DB2}"/>
          </ac:grpSpMkLst>
        </pc:grpChg>
        <pc:picChg chg="add mod">
          <ac:chgData name="Kirsty Peacock" userId="f577cfc6511ba8ec" providerId="LiveId" clId="{656CB420-6BBB-4851-999B-F38E202C9746}" dt="2024-09-19T15:55:01.947" v="216" actId="1076"/>
          <ac:picMkLst>
            <pc:docMk/>
            <pc:sldMk cId="2691178075" sldId="330"/>
            <ac:picMk id="6" creationId="{405ACF0D-2149-47C2-FE13-15A3C2721144}"/>
          </ac:picMkLst>
        </pc:picChg>
        <pc:picChg chg="add mod">
          <ac:chgData name="Kirsty Peacock" userId="f577cfc6511ba8ec" providerId="LiveId" clId="{656CB420-6BBB-4851-999B-F38E202C9746}" dt="2024-09-19T15:56:08.361" v="225" actId="1076"/>
          <ac:picMkLst>
            <pc:docMk/>
            <pc:sldMk cId="2691178075" sldId="330"/>
            <ac:picMk id="7" creationId="{1DAB5392-EEF7-CD9E-2E4A-839D2AB91083}"/>
          </ac:picMkLst>
        </pc:picChg>
        <pc:picChg chg="del">
          <ac:chgData name="Kirsty Peacock" userId="f577cfc6511ba8ec" providerId="LiveId" clId="{656CB420-6BBB-4851-999B-F38E202C9746}" dt="2024-09-19T15:54:40.871" v="212" actId="478"/>
          <ac:picMkLst>
            <pc:docMk/>
            <pc:sldMk cId="2691178075" sldId="330"/>
            <ac:picMk id="8" creationId="{E8B036C6-E04F-D14D-B3ED-882BE7DDA799}"/>
          </ac:picMkLst>
        </pc:picChg>
        <pc:picChg chg="del">
          <ac:chgData name="Kirsty Peacock" userId="f577cfc6511ba8ec" providerId="LiveId" clId="{656CB420-6BBB-4851-999B-F38E202C9746}" dt="2024-09-19T15:55:43.648" v="219" actId="478"/>
          <ac:picMkLst>
            <pc:docMk/>
            <pc:sldMk cId="2691178075" sldId="330"/>
            <ac:picMk id="9" creationId="{FC5B5DA1-64EF-5DFB-49C1-2C23E081359B}"/>
          </ac:picMkLst>
        </pc:picChg>
      </pc:sldChg>
      <pc:sldChg chg="addSp delSp modSp add mod modAnim">
        <pc:chgData name="Kirsty Peacock" userId="f577cfc6511ba8ec" providerId="LiveId" clId="{656CB420-6BBB-4851-999B-F38E202C9746}" dt="2024-09-19T16:31:08.466" v="542"/>
        <pc:sldMkLst>
          <pc:docMk/>
          <pc:sldMk cId="1365948968" sldId="331"/>
        </pc:sldMkLst>
        <pc:spChg chg="mod">
          <ac:chgData name="Kirsty Peacock" userId="f577cfc6511ba8ec" providerId="LiveId" clId="{656CB420-6BBB-4851-999B-F38E202C9746}" dt="2024-09-19T15:56:36.005" v="230" actId="5793"/>
          <ac:spMkLst>
            <pc:docMk/>
            <pc:sldMk cId="1365948968" sldId="331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5:57:14.044" v="238" actId="1076"/>
          <ac:spMkLst>
            <pc:docMk/>
            <pc:sldMk cId="1365948968" sldId="331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1:03.617" v="541" actId="20577"/>
          <ac:spMkLst>
            <pc:docMk/>
            <pc:sldMk cId="1365948968" sldId="331"/>
            <ac:spMk id="10" creationId="{C0E7D6CA-00AC-BB14-92EF-9C7D8A5D6604}"/>
          </ac:spMkLst>
        </pc:spChg>
        <pc:spChg chg="mod">
          <ac:chgData name="Kirsty Peacock" userId="f577cfc6511ba8ec" providerId="LiveId" clId="{656CB420-6BBB-4851-999B-F38E202C9746}" dt="2024-09-19T16:31:08.466" v="542"/>
          <ac:spMkLst>
            <pc:docMk/>
            <pc:sldMk cId="1365948968" sldId="331"/>
            <ac:spMk id="12" creationId="{9BF9FCEB-E252-724F-20F1-DD494AD82C55}"/>
          </ac:spMkLst>
        </pc:spChg>
        <pc:spChg chg="mod">
          <ac:chgData name="Kirsty Peacock" userId="f577cfc6511ba8ec" providerId="LiveId" clId="{656CB420-6BBB-4851-999B-F38E202C9746}" dt="2024-09-19T16:31:08.466" v="542"/>
          <ac:spMkLst>
            <pc:docMk/>
            <pc:sldMk cId="1365948968" sldId="331"/>
            <ac:spMk id="13" creationId="{C15D710E-3563-78BF-54B8-8D66615F2137}"/>
          </ac:spMkLst>
        </pc:spChg>
        <pc:grpChg chg="add mod">
          <ac:chgData name="Kirsty Peacock" userId="f577cfc6511ba8ec" providerId="LiveId" clId="{656CB420-6BBB-4851-999B-F38E202C9746}" dt="2024-09-19T16:31:08.466" v="542"/>
          <ac:grpSpMkLst>
            <pc:docMk/>
            <pc:sldMk cId="1365948968" sldId="331"/>
            <ac:grpSpMk id="11" creationId="{DF7EA938-A02A-7ECE-D05A-F5C68172C048}"/>
          </ac:grpSpMkLst>
        </pc:grpChg>
        <pc:picChg chg="del">
          <ac:chgData name="Kirsty Peacock" userId="f577cfc6511ba8ec" providerId="LiveId" clId="{656CB420-6BBB-4851-999B-F38E202C9746}" dt="2024-09-19T15:56:39.383" v="231" actId="478"/>
          <ac:picMkLst>
            <pc:docMk/>
            <pc:sldMk cId="1365948968" sldId="331"/>
            <ac:picMk id="6" creationId="{405ACF0D-2149-47C2-FE13-15A3C2721144}"/>
          </ac:picMkLst>
        </pc:picChg>
        <pc:picChg chg="del">
          <ac:chgData name="Kirsty Peacock" userId="f577cfc6511ba8ec" providerId="LiveId" clId="{656CB420-6BBB-4851-999B-F38E202C9746}" dt="2024-09-19T15:57:15.089" v="239" actId="478"/>
          <ac:picMkLst>
            <pc:docMk/>
            <pc:sldMk cId="1365948968" sldId="331"/>
            <ac:picMk id="7" creationId="{1DAB5392-EEF7-CD9E-2E4A-839D2AB91083}"/>
          </ac:picMkLst>
        </pc:picChg>
        <pc:picChg chg="add mod">
          <ac:chgData name="Kirsty Peacock" userId="f577cfc6511ba8ec" providerId="LiveId" clId="{656CB420-6BBB-4851-999B-F38E202C9746}" dt="2024-09-19T15:56:57.267" v="235" actId="1076"/>
          <ac:picMkLst>
            <pc:docMk/>
            <pc:sldMk cId="1365948968" sldId="331"/>
            <ac:picMk id="8" creationId="{C47D6EDA-292A-D871-91B2-A177525D5A84}"/>
          </ac:picMkLst>
        </pc:picChg>
        <pc:picChg chg="add mod">
          <ac:chgData name="Kirsty Peacock" userId="f577cfc6511ba8ec" providerId="LiveId" clId="{656CB420-6BBB-4851-999B-F38E202C9746}" dt="2024-09-19T15:57:40.019" v="245" actId="1440"/>
          <ac:picMkLst>
            <pc:docMk/>
            <pc:sldMk cId="1365948968" sldId="331"/>
            <ac:picMk id="9" creationId="{9841B846-928D-19E0-AD24-A75950FCD6EA}"/>
          </ac:picMkLst>
        </pc:picChg>
      </pc:sldChg>
      <pc:sldChg chg="addSp delSp modSp add mod ord modAnim">
        <pc:chgData name="Kirsty Peacock" userId="f577cfc6511ba8ec" providerId="LiveId" clId="{656CB420-6BBB-4851-999B-F38E202C9746}" dt="2024-09-19T16:32:18.644" v="579" actId="1076"/>
        <pc:sldMkLst>
          <pc:docMk/>
          <pc:sldMk cId="2971607720" sldId="332"/>
        </pc:sldMkLst>
        <pc:spChg chg="mod">
          <ac:chgData name="Kirsty Peacock" userId="f577cfc6511ba8ec" providerId="LiveId" clId="{656CB420-6BBB-4851-999B-F38E202C9746}" dt="2024-09-19T15:59:08.201" v="248" actId="20577"/>
          <ac:spMkLst>
            <pc:docMk/>
            <pc:sldMk cId="2971607720" sldId="332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5:59:37.899" v="255"/>
          <ac:spMkLst>
            <pc:docMk/>
            <pc:sldMk cId="2971607720" sldId="332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2:10.840" v="577" actId="1076"/>
          <ac:spMkLst>
            <pc:docMk/>
            <pc:sldMk cId="2971607720" sldId="332"/>
            <ac:spMk id="10" creationId="{286F3140-D061-F7F3-6132-FCFFCA538FBF}"/>
          </ac:spMkLst>
        </pc:spChg>
        <pc:spChg chg="mod">
          <ac:chgData name="Kirsty Peacock" userId="f577cfc6511ba8ec" providerId="LiveId" clId="{656CB420-6BBB-4851-999B-F38E202C9746}" dt="2024-09-19T16:32:16.290" v="578"/>
          <ac:spMkLst>
            <pc:docMk/>
            <pc:sldMk cId="2971607720" sldId="332"/>
            <ac:spMk id="12" creationId="{A25DE1C5-E14F-DFFE-AFAA-23EEDC4AD4C4}"/>
          </ac:spMkLst>
        </pc:spChg>
        <pc:spChg chg="mod">
          <ac:chgData name="Kirsty Peacock" userId="f577cfc6511ba8ec" providerId="LiveId" clId="{656CB420-6BBB-4851-999B-F38E202C9746}" dt="2024-09-19T16:32:16.290" v="578"/>
          <ac:spMkLst>
            <pc:docMk/>
            <pc:sldMk cId="2971607720" sldId="332"/>
            <ac:spMk id="13" creationId="{3455EC82-10BF-C7B0-85C1-833FFC7B7632}"/>
          </ac:spMkLst>
        </pc:spChg>
        <pc:grpChg chg="add mod">
          <ac:chgData name="Kirsty Peacock" userId="f577cfc6511ba8ec" providerId="LiveId" clId="{656CB420-6BBB-4851-999B-F38E202C9746}" dt="2024-09-19T16:32:18.644" v="579" actId="1076"/>
          <ac:grpSpMkLst>
            <pc:docMk/>
            <pc:sldMk cId="2971607720" sldId="332"/>
            <ac:grpSpMk id="11" creationId="{D52173E4-AD30-AB8B-33AB-FBE8F806603A}"/>
          </ac:grpSpMkLst>
        </pc:grpChg>
        <pc:picChg chg="add mod">
          <ac:chgData name="Kirsty Peacock" userId="f577cfc6511ba8ec" providerId="LiveId" clId="{656CB420-6BBB-4851-999B-F38E202C9746}" dt="2024-09-19T15:59:27.500" v="253" actId="1076"/>
          <ac:picMkLst>
            <pc:docMk/>
            <pc:sldMk cId="2971607720" sldId="332"/>
            <ac:picMk id="6" creationId="{881C2880-9495-287E-873B-FE5069E592FA}"/>
          </ac:picMkLst>
        </pc:picChg>
        <pc:picChg chg="add mod">
          <ac:chgData name="Kirsty Peacock" userId="f577cfc6511ba8ec" providerId="LiveId" clId="{656CB420-6BBB-4851-999B-F38E202C9746}" dt="2024-09-19T15:59:58.601" v="260" actId="1076"/>
          <ac:picMkLst>
            <pc:docMk/>
            <pc:sldMk cId="2971607720" sldId="332"/>
            <ac:picMk id="7" creationId="{D588F294-2D29-0F93-FE0D-09ADDA3D14AA}"/>
          </ac:picMkLst>
        </pc:picChg>
        <pc:picChg chg="del">
          <ac:chgData name="Kirsty Peacock" userId="f577cfc6511ba8ec" providerId="LiveId" clId="{656CB420-6BBB-4851-999B-F38E202C9746}" dt="2024-09-19T15:59:10.223" v="249" actId="478"/>
          <ac:picMkLst>
            <pc:docMk/>
            <pc:sldMk cId="2971607720" sldId="332"/>
            <ac:picMk id="8" creationId="{C47D6EDA-292A-D871-91B2-A177525D5A84}"/>
          </ac:picMkLst>
        </pc:picChg>
        <pc:picChg chg="del">
          <ac:chgData name="Kirsty Peacock" userId="f577cfc6511ba8ec" providerId="LiveId" clId="{656CB420-6BBB-4851-999B-F38E202C9746}" dt="2024-09-19T15:59:39.778" v="256" actId="478"/>
          <ac:picMkLst>
            <pc:docMk/>
            <pc:sldMk cId="2971607720" sldId="332"/>
            <ac:picMk id="9" creationId="{9841B846-928D-19E0-AD24-A75950FCD6EA}"/>
          </ac:picMkLst>
        </pc:picChg>
      </pc:sldChg>
      <pc:sldChg chg="addSp delSp modSp add mod modAnim">
        <pc:chgData name="Kirsty Peacock" userId="f577cfc6511ba8ec" providerId="LiveId" clId="{656CB420-6BBB-4851-999B-F38E202C9746}" dt="2024-09-19T16:30:43.660" v="517"/>
        <pc:sldMkLst>
          <pc:docMk/>
          <pc:sldMk cId="1457021529" sldId="333"/>
        </pc:sldMkLst>
        <pc:spChg chg="mod">
          <ac:chgData name="Kirsty Peacock" userId="f577cfc6511ba8ec" providerId="LiveId" clId="{656CB420-6BBB-4851-999B-F38E202C9746}" dt="2024-09-19T16:01:37.195" v="265" actId="20577"/>
          <ac:spMkLst>
            <pc:docMk/>
            <pc:sldMk cId="1457021529" sldId="333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6:02:04.749" v="270"/>
          <ac:spMkLst>
            <pc:docMk/>
            <pc:sldMk cId="1457021529" sldId="333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0:35.870" v="516"/>
          <ac:spMkLst>
            <pc:docMk/>
            <pc:sldMk cId="1457021529" sldId="333"/>
            <ac:spMk id="10" creationId="{AEE60AA2-12A9-2206-7234-7CF70FFD6CA6}"/>
          </ac:spMkLst>
        </pc:spChg>
        <pc:spChg chg="mod">
          <ac:chgData name="Kirsty Peacock" userId="f577cfc6511ba8ec" providerId="LiveId" clId="{656CB420-6BBB-4851-999B-F38E202C9746}" dt="2024-09-19T16:30:43.660" v="517"/>
          <ac:spMkLst>
            <pc:docMk/>
            <pc:sldMk cId="1457021529" sldId="333"/>
            <ac:spMk id="12" creationId="{C874050B-DC3F-7F9D-929F-8A5AD2BA9A86}"/>
          </ac:spMkLst>
        </pc:spChg>
        <pc:spChg chg="mod">
          <ac:chgData name="Kirsty Peacock" userId="f577cfc6511ba8ec" providerId="LiveId" clId="{656CB420-6BBB-4851-999B-F38E202C9746}" dt="2024-09-19T16:30:43.660" v="517"/>
          <ac:spMkLst>
            <pc:docMk/>
            <pc:sldMk cId="1457021529" sldId="333"/>
            <ac:spMk id="13" creationId="{AA9C98BD-0352-8305-580A-BF2C2C342B34}"/>
          </ac:spMkLst>
        </pc:spChg>
        <pc:grpChg chg="add mod">
          <ac:chgData name="Kirsty Peacock" userId="f577cfc6511ba8ec" providerId="LiveId" clId="{656CB420-6BBB-4851-999B-F38E202C9746}" dt="2024-09-19T16:30:43.660" v="517"/>
          <ac:grpSpMkLst>
            <pc:docMk/>
            <pc:sldMk cId="1457021529" sldId="333"/>
            <ac:grpSpMk id="11" creationId="{92ECE8DA-34AB-BAB7-4E0A-5CAF48256CC2}"/>
          </ac:grpSpMkLst>
        </pc:grpChg>
        <pc:picChg chg="add mod">
          <ac:chgData name="Kirsty Peacock" userId="f577cfc6511ba8ec" providerId="LiveId" clId="{656CB420-6BBB-4851-999B-F38E202C9746}" dt="2024-09-19T16:01:54.032" v="269" actId="1076"/>
          <ac:picMkLst>
            <pc:docMk/>
            <pc:sldMk cId="1457021529" sldId="333"/>
            <ac:picMk id="6" creationId="{702FFF0D-B00B-1DB6-B1B9-E6015944F551}"/>
          </ac:picMkLst>
        </pc:picChg>
        <pc:picChg chg="add mod">
          <ac:chgData name="Kirsty Peacock" userId="f577cfc6511ba8ec" providerId="LiveId" clId="{656CB420-6BBB-4851-999B-F38E202C9746}" dt="2024-09-19T16:02:23.335" v="275" actId="1076"/>
          <ac:picMkLst>
            <pc:docMk/>
            <pc:sldMk cId="1457021529" sldId="333"/>
            <ac:picMk id="7" creationId="{ADF552D8-2E46-20DA-840F-F12E5458B5C1}"/>
          </ac:picMkLst>
        </pc:picChg>
        <pc:picChg chg="del">
          <ac:chgData name="Kirsty Peacock" userId="f577cfc6511ba8ec" providerId="LiveId" clId="{656CB420-6BBB-4851-999B-F38E202C9746}" dt="2024-09-19T16:01:39.249" v="266" actId="478"/>
          <ac:picMkLst>
            <pc:docMk/>
            <pc:sldMk cId="1457021529" sldId="333"/>
            <ac:picMk id="8" creationId="{C47D6EDA-292A-D871-91B2-A177525D5A84}"/>
          </ac:picMkLst>
        </pc:picChg>
        <pc:picChg chg="del">
          <ac:chgData name="Kirsty Peacock" userId="f577cfc6511ba8ec" providerId="LiveId" clId="{656CB420-6BBB-4851-999B-F38E202C9746}" dt="2024-09-19T16:02:06.353" v="271" actId="478"/>
          <ac:picMkLst>
            <pc:docMk/>
            <pc:sldMk cId="1457021529" sldId="333"/>
            <ac:picMk id="9" creationId="{9841B846-928D-19E0-AD24-A75950FCD6EA}"/>
          </ac:picMkLst>
        </pc:picChg>
      </pc:sldChg>
      <pc:sldChg chg="addSp delSp modSp add mod modAnim">
        <pc:chgData name="Kirsty Peacock" userId="f577cfc6511ba8ec" providerId="LiveId" clId="{656CB420-6BBB-4851-999B-F38E202C9746}" dt="2024-09-19T16:30:25.993" v="515"/>
        <pc:sldMkLst>
          <pc:docMk/>
          <pc:sldMk cId="2409504421" sldId="334"/>
        </pc:sldMkLst>
        <pc:spChg chg="mod">
          <ac:chgData name="Kirsty Peacock" userId="f577cfc6511ba8ec" providerId="LiveId" clId="{656CB420-6BBB-4851-999B-F38E202C9746}" dt="2024-09-19T16:10:57.169" v="279" actId="20577"/>
          <ac:spMkLst>
            <pc:docMk/>
            <pc:sldMk cId="2409504421" sldId="334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6:11:22.795" v="303" actId="1076"/>
          <ac:spMkLst>
            <pc:docMk/>
            <pc:sldMk cId="2409504421" sldId="334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0:17.613" v="512"/>
          <ac:spMkLst>
            <pc:docMk/>
            <pc:sldMk cId="2409504421" sldId="334"/>
            <ac:spMk id="10" creationId="{EC6D2605-7C97-8C9E-CFB1-E90E6C456925}"/>
          </ac:spMkLst>
        </pc:spChg>
        <pc:spChg chg="add del">
          <ac:chgData name="Kirsty Peacock" userId="f577cfc6511ba8ec" providerId="LiveId" clId="{656CB420-6BBB-4851-999B-F38E202C9746}" dt="2024-09-19T16:30:21.708" v="514" actId="22"/>
          <ac:spMkLst>
            <pc:docMk/>
            <pc:sldMk cId="2409504421" sldId="334"/>
            <ac:spMk id="12" creationId="{538043B2-00B8-933C-893A-DB43679C6E10}"/>
          </ac:spMkLst>
        </pc:spChg>
        <pc:spChg chg="mod">
          <ac:chgData name="Kirsty Peacock" userId="f577cfc6511ba8ec" providerId="LiveId" clId="{656CB420-6BBB-4851-999B-F38E202C9746}" dt="2024-09-19T16:30:25.993" v="515"/>
          <ac:spMkLst>
            <pc:docMk/>
            <pc:sldMk cId="2409504421" sldId="334"/>
            <ac:spMk id="14" creationId="{DE3C52A7-562E-BE6E-1AD7-2AA8F24D2AAF}"/>
          </ac:spMkLst>
        </pc:spChg>
        <pc:spChg chg="mod">
          <ac:chgData name="Kirsty Peacock" userId="f577cfc6511ba8ec" providerId="LiveId" clId="{656CB420-6BBB-4851-999B-F38E202C9746}" dt="2024-09-19T16:30:25.993" v="515"/>
          <ac:spMkLst>
            <pc:docMk/>
            <pc:sldMk cId="2409504421" sldId="334"/>
            <ac:spMk id="15" creationId="{F9D31D74-72F2-FC34-67FE-6E7851921E14}"/>
          </ac:spMkLst>
        </pc:spChg>
        <pc:grpChg chg="add mod">
          <ac:chgData name="Kirsty Peacock" userId="f577cfc6511ba8ec" providerId="LiveId" clId="{656CB420-6BBB-4851-999B-F38E202C9746}" dt="2024-09-19T16:30:25.993" v="515"/>
          <ac:grpSpMkLst>
            <pc:docMk/>
            <pc:sldMk cId="2409504421" sldId="334"/>
            <ac:grpSpMk id="13" creationId="{7EFC02AA-A777-21E2-FD1D-C8DE2B402334}"/>
          </ac:grpSpMkLst>
        </pc:grpChg>
        <pc:picChg chg="del">
          <ac:chgData name="Kirsty Peacock" userId="f577cfc6511ba8ec" providerId="LiveId" clId="{656CB420-6BBB-4851-999B-F38E202C9746}" dt="2024-09-19T16:10:54.719" v="278" actId="478"/>
          <ac:picMkLst>
            <pc:docMk/>
            <pc:sldMk cId="2409504421" sldId="334"/>
            <ac:picMk id="6" creationId="{702FFF0D-B00B-1DB6-B1B9-E6015944F551}"/>
          </ac:picMkLst>
        </pc:picChg>
        <pc:picChg chg="del">
          <ac:chgData name="Kirsty Peacock" userId="f577cfc6511ba8ec" providerId="LiveId" clId="{656CB420-6BBB-4851-999B-F38E202C9746}" dt="2024-09-19T16:11:23.793" v="304" actId="478"/>
          <ac:picMkLst>
            <pc:docMk/>
            <pc:sldMk cId="2409504421" sldId="334"/>
            <ac:picMk id="7" creationId="{ADF552D8-2E46-20DA-840F-F12E5458B5C1}"/>
          </ac:picMkLst>
        </pc:picChg>
        <pc:picChg chg="add mod">
          <ac:chgData name="Kirsty Peacock" userId="f577cfc6511ba8ec" providerId="LiveId" clId="{656CB420-6BBB-4851-999B-F38E202C9746}" dt="2024-09-19T16:11:11.809" v="282" actId="1076"/>
          <ac:picMkLst>
            <pc:docMk/>
            <pc:sldMk cId="2409504421" sldId="334"/>
            <ac:picMk id="8" creationId="{53D69CE9-2BE1-46C4-4ECF-813B49CC86AC}"/>
          </ac:picMkLst>
        </pc:picChg>
        <pc:picChg chg="add mod">
          <ac:chgData name="Kirsty Peacock" userId="f577cfc6511ba8ec" providerId="LiveId" clId="{656CB420-6BBB-4851-999B-F38E202C9746}" dt="2024-09-19T16:11:41.936" v="308" actId="1076"/>
          <ac:picMkLst>
            <pc:docMk/>
            <pc:sldMk cId="2409504421" sldId="334"/>
            <ac:picMk id="9" creationId="{37CE49FB-432F-F479-E601-3220EA5B99A5}"/>
          </ac:picMkLst>
        </pc:picChg>
      </pc:sldChg>
      <pc:sldChg chg="addSp delSp modSp add mod modAnim">
        <pc:chgData name="Kirsty Peacock" userId="f577cfc6511ba8ec" providerId="LiveId" clId="{656CB420-6BBB-4851-999B-F38E202C9746}" dt="2024-09-19T16:30:05.711" v="511" actId="1076"/>
        <pc:sldMkLst>
          <pc:docMk/>
          <pc:sldMk cId="54447246" sldId="335"/>
        </pc:sldMkLst>
        <pc:spChg chg="mod">
          <ac:chgData name="Kirsty Peacock" userId="f577cfc6511ba8ec" providerId="LiveId" clId="{656CB420-6BBB-4851-999B-F38E202C9746}" dt="2024-09-19T16:14:59.442" v="312" actId="20577"/>
          <ac:spMkLst>
            <pc:docMk/>
            <pc:sldMk cId="54447246" sldId="335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6:14:50.699" v="310"/>
          <ac:spMkLst>
            <pc:docMk/>
            <pc:sldMk cId="54447246" sldId="335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30:00.212" v="510" actId="20577"/>
          <ac:spMkLst>
            <pc:docMk/>
            <pc:sldMk cId="54447246" sldId="335"/>
            <ac:spMk id="10" creationId="{603F8F29-4517-9177-9EB1-27898D7BE27F}"/>
          </ac:spMkLst>
        </pc:spChg>
        <pc:spChg chg="mod">
          <ac:chgData name="Kirsty Peacock" userId="f577cfc6511ba8ec" providerId="LiveId" clId="{656CB420-6BBB-4851-999B-F38E202C9746}" dt="2024-09-19T16:29:37.875" v="492"/>
          <ac:spMkLst>
            <pc:docMk/>
            <pc:sldMk cId="54447246" sldId="335"/>
            <ac:spMk id="12" creationId="{532D4037-B74F-9DB1-6E29-DCCDEC1C5A0C}"/>
          </ac:spMkLst>
        </pc:spChg>
        <pc:spChg chg="mod">
          <ac:chgData name="Kirsty Peacock" userId="f577cfc6511ba8ec" providerId="LiveId" clId="{656CB420-6BBB-4851-999B-F38E202C9746}" dt="2024-09-19T16:29:37.875" v="492"/>
          <ac:spMkLst>
            <pc:docMk/>
            <pc:sldMk cId="54447246" sldId="335"/>
            <ac:spMk id="13" creationId="{B0DEBB6C-C107-21F7-BDE8-1894351FEA14}"/>
          </ac:spMkLst>
        </pc:spChg>
        <pc:grpChg chg="add mod">
          <ac:chgData name="Kirsty Peacock" userId="f577cfc6511ba8ec" providerId="LiveId" clId="{656CB420-6BBB-4851-999B-F38E202C9746}" dt="2024-09-19T16:30:05.711" v="511" actId="1076"/>
          <ac:grpSpMkLst>
            <pc:docMk/>
            <pc:sldMk cId="54447246" sldId="335"/>
            <ac:grpSpMk id="11" creationId="{2EDB4C8A-363B-B618-8395-4868C8E7919D}"/>
          </ac:grpSpMkLst>
        </pc:grpChg>
        <pc:picChg chg="add mod">
          <ac:chgData name="Kirsty Peacock" userId="f577cfc6511ba8ec" providerId="LiveId" clId="{656CB420-6BBB-4851-999B-F38E202C9746}" dt="2024-09-19T16:15:10.435" v="315" actId="1076"/>
          <ac:picMkLst>
            <pc:docMk/>
            <pc:sldMk cId="54447246" sldId="335"/>
            <ac:picMk id="6" creationId="{73AC4B50-72F4-4A6F-5384-3AE95BEB1C94}"/>
          </ac:picMkLst>
        </pc:picChg>
        <pc:picChg chg="add mod">
          <ac:chgData name="Kirsty Peacock" userId="f577cfc6511ba8ec" providerId="LiveId" clId="{656CB420-6BBB-4851-999B-F38E202C9746}" dt="2024-09-19T16:15:29.512" v="320" actId="1076"/>
          <ac:picMkLst>
            <pc:docMk/>
            <pc:sldMk cId="54447246" sldId="335"/>
            <ac:picMk id="7" creationId="{55AC4ECA-5EA4-3DC4-3056-738CC5B2B6A3}"/>
          </ac:picMkLst>
        </pc:picChg>
        <pc:picChg chg="del">
          <ac:chgData name="Kirsty Peacock" userId="f577cfc6511ba8ec" providerId="LiveId" clId="{656CB420-6BBB-4851-999B-F38E202C9746}" dt="2024-09-19T16:15:00.831" v="313" actId="478"/>
          <ac:picMkLst>
            <pc:docMk/>
            <pc:sldMk cId="54447246" sldId="335"/>
            <ac:picMk id="8" creationId="{53D69CE9-2BE1-46C4-4ECF-813B49CC86AC}"/>
          </ac:picMkLst>
        </pc:picChg>
        <pc:picChg chg="del">
          <ac:chgData name="Kirsty Peacock" userId="f577cfc6511ba8ec" providerId="LiveId" clId="{656CB420-6BBB-4851-999B-F38E202C9746}" dt="2024-09-19T16:15:11.584" v="316" actId="478"/>
          <ac:picMkLst>
            <pc:docMk/>
            <pc:sldMk cId="54447246" sldId="335"/>
            <ac:picMk id="9" creationId="{37CE49FB-432F-F479-E601-3220EA5B99A5}"/>
          </ac:picMkLst>
        </pc:picChg>
      </pc:sldChg>
      <pc:sldChg chg="addSp delSp modSp add mod modAnim">
        <pc:chgData name="Kirsty Peacock" userId="f577cfc6511ba8ec" providerId="LiveId" clId="{656CB420-6BBB-4851-999B-F38E202C9746}" dt="2024-09-19T16:29:33.138" v="491" actId="478"/>
        <pc:sldMkLst>
          <pc:docMk/>
          <pc:sldMk cId="465182785" sldId="336"/>
        </pc:sldMkLst>
        <pc:spChg chg="mod">
          <ac:chgData name="Kirsty Peacock" userId="f577cfc6511ba8ec" providerId="LiveId" clId="{656CB420-6BBB-4851-999B-F38E202C9746}" dt="2024-09-19T16:15:52.633" v="323" actId="20577"/>
          <ac:spMkLst>
            <pc:docMk/>
            <pc:sldMk cId="465182785" sldId="336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6:16:13.816" v="344" actId="20577"/>
          <ac:spMkLst>
            <pc:docMk/>
            <pc:sldMk cId="465182785" sldId="336"/>
            <ac:spMk id="5" creationId="{ABF066A9-D942-99DE-09A0-B663D54BAD8D}"/>
          </ac:spMkLst>
        </pc:spChg>
        <pc:spChg chg="add del mod">
          <ac:chgData name="Kirsty Peacock" userId="f577cfc6511ba8ec" providerId="LiveId" clId="{656CB420-6BBB-4851-999B-F38E202C9746}" dt="2024-09-19T16:29:33.138" v="491" actId="478"/>
          <ac:spMkLst>
            <pc:docMk/>
            <pc:sldMk cId="465182785" sldId="336"/>
            <ac:spMk id="10" creationId="{9BF5ED8D-95AC-2D82-130E-B71CB11EE2B2}"/>
          </ac:spMkLst>
        </pc:spChg>
        <pc:spChg chg="mod">
          <ac:chgData name="Kirsty Peacock" userId="f577cfc6511ba8ec" providerId="LiveId" clId="{656CB420-6BBB-4851-999B-F38E202C9746}" dt="2024-09-19T16:28:36.248" v="453"/>
          <ac:spMkLst>
            <pc:docMk/>
            <pc:sldMk cId="465182785" sldId="336"/>
            <ac:spMk id="12" creationId="{88AE4662-5DCD-1C57-8E6F-DE9868367BCB}"/>
          </ac:spMkLst>
        </pc:spChg>
        <pc:spChg chg="mod">
          <ac:chgData name="Kirsty Peacock" userId="f577cfc6511ba8ec" providerId="LiveId" clId="{656CB420-6BBB-4851-999B-F38E202C9746}" dt="2024-09-19T16:28:36.248" v="453"/>
          <ac:spMkLst>
            <pc:docMk/>
            <pc:sldMk cId="465182785" sldId="336"/>
            <ac:spMk id="13" creationId="{9580FEDF-02BA-29C5-0057-07316FF4A25C}"/>
          </ac:spMkLst>
        </pc:spChg>
        <pc:spChg chg="add mod">
          <ac:chgData name="Kirsty Peacock" userId="f577cfc6511ba8ec" providerId="LiveId" clId="{656CB420-6BBB-4851-999B-F38E202C9746}" dt="2024-09-19T16:29:25.258" v="488" actId="20577"/>
          <ac:spMkLst>
            <pc:docMk/>
            <pc:sldMk cId="465182785" sldId="336"/>
            <ac:spMk id="14" creationId="{8847C741-AF04-8693-0845-109AE130D61F}"/>
          </ac:spMkLst>
        </pc:spChg>
        <pc:grpChg chg="add mod ord">
          <ac:chgData name="Kirsty Peacock" userId="f577cfc6511ba8ec" providerId="LiveId" clId="{656CB420-6BBB-4851-999B-F38E202C9746}" dt="2024-09-19T16:29:31.716" v="490" actId="1076"/>
          <ac:grpSpMkLst>
            <pc:docMk/>
            <pc:sldMk cId="465182785" sldId="336"/>
            <ac:grpSpMk id="11" creationId="{CBFB38D9-B0F1-2CD5-A1E8-92DB0F8632A6}"/>
          </ac:grpSpMkLst>
        </pc:grpChg>
        <pc:picChg chg="del mod">
          <ac:chgData name="Kirsty Peacock" userId="f577cfc6511ba8ec" providerId="LiveId" clId="{656CB420-6BBB-4851-999B-F38E202C9746}" dt="2024-09-19T16:15:54.216" v="325" actId="478"/>
          <ac:picMkLst>
            <pc:docMk/>
            <pc:sldMk cId="465182785" sldId="336"/>
            <ac:picMk id="6" creationId="{73AC4B50-72F4-4A6F-5384-3AE95BEB1C94}"/>
          </ac:picMkLst>
        </pc:picChg>
        <pc:picChg chg="del">
          <ac:chgData name="Kirsty Peacock" userId="f577cfc6511ba8ec" providerId="LiveId" clId="{656CB420-6BBB-4851-999B-F38E202C9746}" dt="2024-09-19T16:16:15.447" v="345" actId="478"/>
          <ac:picMkLst>
            <pc:docMk/>
            <pc:sldMk cId="465182785" sldId="336"/>
            <ac:picMk id="7" creationId="{55AC4ECA-5EA4-3DC4-3056-738CC5B2B6A3}"/>
          </ac:picMkLst>
        </pc:picChg>
        <pc:picChg chg="add mod">
          <ac:chgData name="Kirsty Peacock" userId="f577cfc6511ba8ec" providerId="LiveId" clId="{656CB420-6BBB-4851-999B-F38E202C9746}" dt="2024-09-19T16:16:08.486" v="327" actId="1076"/>
          <ac:picMkLst>
            <pc:docMk/>
            <pc:sldMk cId="465182785" sldId="336"/>
            <ac:picMk id="8" creationId="{FF5D2F6A-3A6F-13C1-B72A-685B023C205D}"/>
          </ac:picMkLst>
        </pc:picChg>
        <pc:picChg chg="add mod">
          <ac:chgData name="Kirsty Peacock" userId="f577cfc6511ba8ec" providerId="LiveId" clId="{656CB420-6BBB-4851-999B-F38E202C9746}" dt="2024-09-19T16:16:33.877" v="349" actId="1076"/>
          <ac:picMkLst>
            <pc:docMk/>
            <pc:sldMk cId="465182785" sldId="336"/>
            <ac:picMk id="9" creationId="{FC544671-706C-1CC0-6DB8-65561D1A3AC7}"/>
          </ac:picMkLst>
        </pc:picChg>
      </pc:sldChg>
      <pc:sldChg chg="addSp delSp modSp add mod modAnim modNotesTx">
        <pc:chgData name="Kirsty Peacock" userId="f577cfc6511ba8ec" providerId="LiveId" clId="{656CB420-6BBB-4851-999B-F38E202C9746}" dt="2024-09-19T16:33:57.895" v="589" actId="20577"/>
        <pc:sldMkLst>
          <pc:docMk/>
          <pc:sldMk cId="2207460592" sldId="337"/>
        </pc:sldMkLst>
        <pc:spChg chg="mod">
          <ac:chgData name="Kirsty Peacock" userId="f577cfc6511ba8ec" providerId="LiveId" clId="{656CB420-6BBB-4851-999B-F38E202C9746}" dt="2024-09-19T16:20:10.734" v="366" actId="20577"/>
          <ac:spMkLst>
            <pc:docMk/>
            <pc:sldMk cId="2207460592" sldId="337"/>
            <ac:spMk id="4" creationId="{2B6DE424-CC10-D725-3C51-657569FC4439}"/>
          </ac:spMkLst>
        </pc:spChg>
        <pc:spChg chg="mod">
          <ac:chgData name="Kirsty Peacock" userId="f577cfc6511ba8ec" providerId="LiveId" clId="{656CB420-6BBB-4851-999B-F38E202C9746}" dt="2024-09-19T16:20:22.047" v="381" actId="20577"/>
          <ac:spMkLst>
            <pc:docMk/>
            <pc:sldMk cId="2207460592" sldId="337"/>
            <ac:spMk id="5" creationId="{ABF066A9-D942-99DE-09A0-B663D54BAD8D}"/>
          </ac:spMkLst>
        </pc:spChg>
        <pc:spChg chg="add mod">
          <ac:chgData name="Kirsty Peacock" userId="f577cfc6511ba8ec" providerId="LiveId" clId="{656CB420-6BBB-4851-999B-F38E202C9746}" dt="2024-09-19T16:25:12.430" v="424" actId="20577"/>
          <ac:spMkLst>
            <pc:docMk/>
            <pc:sldMk cId="2207460592" sldId="337"/>
            <ac:spMk id="11" creationId="{D027A8D7-5FC0-B62F-8A24-E981B24B912F}"/>
          </ac:spMkLst>
        </pc:spChg>
        <pc:spChg chg="add mod">
          <ac:chgData name="Kirsty Peacock" userId="f577cfc6511ba8ec" providerId="LiveId" clId="{656CB420-6BBB-4851-999B-F38E202C9746}" dt="2024-09-19T16:26:04.048" v="450" actId="164"/>
          <ac:spMkLst>
            <pc:docMk/>
            <pc:sldMk cId="2207460592" sldId="337"/>
            <ac:spMk id="12" creationId="{EA7D25D3-EF89-601F-D5F3-076D3A6DF60F}"/>
          </ac:spMkLst>
        </pc:spChg>
        <pc:spChg chg="add mod">
          <ac:chgData name="Kirsty Peacock" userId="f577cfc6511ba8ec" providerId="LiveId" clId="{656CB420-6BBB-4851-999B-F38E202C9746}" dt="2024-09-19T16:26:04.048" v="450" actId="164"/>
          <ac:spMkLst>
            <pc:docMk/>
            <pc:sldMk cId="2207460592" sldId="337"/>
            <ac:spMk id="13" creationId="{95970580-A117-52B0-6E7D-6C95B6AC0869}"/>
          </ac:spMkLst>
        </pc:spChg>
        <pc:grpChg chg="add mod">
          <ac:chgData name="Kirsty Peacock" userId="f577cfc6511ba8ec" providerId="LiveId" clId="{656CB420-6BBB-4851-999B-F38E202C9746}" dt="2024-09-19T16:33:54.550" v="588" actId="1076"/>
          <ac:grpSpMkLst>
            <pc:docMk/>
            <pc:sldMk cId="2207460592" sldId="337"/>
            <ac:grpSpMk id="14" creationId="{00AA2D78-B1C8-2DD0-C336-1E90AB766756}"/>
          </ac:grpSpMkLst>
        </pc:grpChg>
        <pc:picChg chg="add mod">
          <ac:chgData name="Kirsty Peacock" userId="f577cfc6511ba8ec" providerId="LiveId" clId="{656CB420-6BBB-4851-999B-F38E202C9746}" dt="2024-09-19T16:18:08.091" v="358" actId="1076"/>
          <ac:picMkLst>
            <pc:docMk/>
            <pc:sldMk cId="2207460592" sldId="337"/>
            <ac:picMk id="6" creationId="{48191E2C-9D85-A946-AA11-8F2252B3632B}"/>
          </ac:picMkLst>
        </pc:picChg>
        <pc:picChg chg="add del mod">
          <ac:chgData name="Kirsty Peacock" userId="f577cfc6511ba8ec" providerId="LiveId" clId="{656CB420-6BBB-4851-999B-F38E202C9746}" dt="2024-09-19T16:20:23.600" v="382" actId="478"/>
          <ac:picMkLst>
            <pc:docMk/>
            <pc:sldMk cId="2207460592" sldId="337"/>
            <ac:picMk id="7" creationId="{5D15FC07-A8D8-2902-D141-49E582583E7A}"/>
          </ac:picMkLst>
        </pc:picChg>
        <pc:picChg chg="del">
          <ac:chgData name="Kirsty Peacock" userId="f577cfc6511ba8ec" providerId="LiveId" clId="{656CB420-6BBB-4851-999B-F38E202C9746}" dt="2024-09-19T16:17:52.638" v="354" actId="478"/>
          <ac:picMkLst>
            <pc:docMk/>
            <pc:sldMk cId="2207460592" sldId="337"/>
            <ac:picMk id="8" creationId="{FF5D2F6A-3A6F-13C1-B72A-685B023C205D}"/>
          </ac:picMkLst>
        </pc:picChg>
        <pc:picChg chg="del">
          <ac:chgData name="Kirsty Peacock" userId="f577cfc6511ba8ec" providerId="LiveId" clId="{656CB420-6BBB-4851-999B-F38E202C9746}" dt="2024-09-19T16:18:10.482" v="359" actId="478"/>
          <ac:picMkLst>
            <pc:docMk/>
            <pc:sldMk cId="2207460592" sldId="337"/>
            <ac:picMk id="9" creationId="{FC544671-706C-1CC0-6DB8-65561D1A3AC7}"/>
          </ac:picMkLst>
        </pc:picChg>
        <pc:picChg chg="add mod">
          <ac:chgData name="Kirsty Peacock" userId="f577cfc6511ba8ec" providerId="LiveId" clId="{656CB420-6BBB-4851-999B-F38E202C9746}" dt="2024-09-19T16:20:39.611" v="386" actId="1076"/>
          <ac:picMkLst>
            <pc:docMk/>
            <pc:sldMk cId="2207460592" sldId="337"/>
            <ac:picMk id="10" creationId="{E5B8414E-C17D-59A1-EB15-B3BA0A463D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F4CE2-7977-488C-A9D8-E804CB37238E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88574-8394-474E-9399-776D46A9D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0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9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4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3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3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4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3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7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88574-8394-474E-9399-776D46A9D7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0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7B8F-BD94-C6FC-2C39-B0754A0D2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93F87-C03A-18CB-8C20-8CF338B37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6C95-C2F6-57B6-D990-D7EA55E9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DBE2-5542-3EE7-16EC-74F122CA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218F-AFB4-8916-9766-08EFF413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8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5AC3-F8B7-ED19-405F-AF5BEA84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25761-F997-CCB5-896F-4C04EC69C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387D3-C33A-E83F-31EB-6EA61DF6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A55B8-CFE2-7E26-89A6-1DD5BB13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FF6D-55AE-8598-1B34-F3F96D95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5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473B1-15F0-75C3-E4B0-357E7E859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CD1D0-4E10-2626-464D-6266BD073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2D0B5-F010-3293-2702-A1F8F4C9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32CC5-E8FE-037A-BD8D-C4E0D7E0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79C5C-B9B9-16E2-6B78-A5E763D2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8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51ED-DA9C-AF0A-965A-1EFEDF3F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4474C-0A43-4A74-3ABA-0B13F6117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7C040-91FA-2C9D-2295-F4678588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16184-E927-60E6-E7D9-6A4AB185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067A6-94EB-D8E3-54D9-ABB712D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B342-71D5-B45C-6EB4-9FA35BAF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D638-213E-AC18-89ED-1C516752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0C26B-5B02-511B-808C-EF884222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E3BE-23E2-DD16-D926-093F8B7D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1FE4-4833-9FF3-483C-01E580F3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4DF8-D653-E38F-7ADB-1E701921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EAB3-6A0A-04F9-781A-92540D1A8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6DE65-F1A4-21FD-C7DC-CEAFBF62D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93AFA-46CF-B28E-7093-D6C269CC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4B9E-A5F3-27F0-9B30-E527B2C4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4BF7D-C07A-6DC3-4D92-224BF884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8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1949-FC9A-85E7-E4D7-04E7F12C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CEC0-1406-0D7B-6777-92ACC54F6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7730F-0F34-4AE6-B8AF-C85F427B5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769F4-064E-FEC2-9477-D60543D9D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D0FE2-5C33-B987-2562-8716ACEE1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44A5C-9BB6-0059-E6F3-3257E44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5F4077-BF55-2428-3D24-27AB4028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59F83-21CD-BBF6-4BE2-056DE712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122B-8F9E-2461-7789-22AD1E03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2FB61-D060-2D05-EBEE-BFE18D01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0DE3F-DAF7-7C2C-440E-5C93B483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24BCC-F5F1-0538-F114-485FB119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B0144-D47A-864F-47DD-7EC1B4E4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E5F6D-9440-D269-C6D3-6C61FE22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9035C-D613-2D02-F86D-E5284B01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7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3B93-87CC-9F0C-5A46-2785D3F9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D69D-7B40-BE9A-EDDB-914CF5B06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EF6E0-ED47-D6B4-3DBC-87BB717A9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E6699-137C-AB62-5067-A10AC2FD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509AB-D2BB-D103-A78F-75BF6AA3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EA868-0AB3-D818-5502-B21ED247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6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EDAB-34FC-D0F3-47BD-42021887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4E647-8A93-D186-819D-663746BCC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1A829-B85A-46B7-ACBD-695E2E8C5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20DCE-D869-47FF-C37E-90516CEB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786BD-8F9D-DBE7-882E-AD788A9A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46A3D-2E97-026D-3907-08BF26A9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8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5E378-523B-FE59-0195-386B3A9F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B8549-D847-82DE-1036-D526E69D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FB28-EFB6-8AAA-6F3E-1983B0C70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7A3C-A1AB-444D-BAD9-8570A4D391A1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7478-74D3-1471-E659-EBE42B95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27209-D7B5-8854-C712-F3DE125FF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61178-6CC2-48C8-9CFA-8277B1E1E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background with words&#10;&#10;Description automatically generated">
            <a:extLst>
              <a:ext uri="{FF2B5EF4-FFF2-40B4-BE49-F238E27FC236}">
                <a16:creationId xmlns:a16="http://schemas.microsoft.com/office/drawing/2014/main" id="{F4EBB589-807B-F648-C921-567F665FA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</p:spTree>
    <p:extLst>
      <p:ext uri="{BB962C8B-B14F-4D97-AF65-F5344CB8AC3E}">
        <p14:creationId xmlns:p14="http://schemas.microsoft.com/office/powerpoint/2010/main" val="296205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384995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Cena con delitto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78639" y="2939482"/>
            <a:ext cx="3958389" cy="523220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Dinner with Crime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D2F6A-3A6F-13C1-B72A-685B023C2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41" y="2878667"/>
            <a:ext cx="1219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44671-706C-1CC0-6DB8-65561D1A3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272" y="1740573"/>
            <a:ext cx="2275974" cy="3376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47C741-AF04-8693-0845-109AE130D61F}"/>
              </a:ext>
            </a:extLst>
          </p:cNvPr>
          <p:cNvSpPr txBox="1"/>
          <p:nvPr/>
        </p:nvSpPr>
        <p:spPr>
          <a:xfrm>
            <a:off x="335533" y="4881445"/>
            <a:ext cx="42431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 this modern whodunit, a renowned mystery novelist is found dead, and a detective must unravel the tangled web of lies within a wealthy family. Starring Daniel Craig.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FB38D9-B0F1-2CD5-A1E8-92DB0F8632A6}"/>
              </a:ext>
            </a:extLst>
          </p:cNvPr>
          <p:cNvGrpSpPr/>
          <p:nvPr/>
        </p:nvGrpSpPr>
        <p:grpSpPr>
          <a:xfrm>
            <a:off x="336884" y="4881445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AE4662-5DCD-1C57-8E6F-DE9868367BCB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80FEDF-02BA-29C5-0057-07316FF4A25C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1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384995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Gyilkos járat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78639" y="2939482"/>
            <a:ext cx="3958389" cy="523220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Murderous Train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91E2C-9D85-A946-AA11-8F2252B3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51" y="2939482"/>
            <a:ext cx="1102661" cy="1102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8414E-C17D-59A1-EB15-B3BA0A46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66" y="1508529"/>
            <a:ext cx="2588766" cy="3840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27A8D7-5FC0-B62F-8A24-E981B24B912F}"/>
              </a:ext>
            </a:extLst>
          </p:cNvPr>
          <p:cNvSpPr txBox="1"/>
          <p:nvPr/>
        </p:nvSpPr>
        <p:spPr>
          <a:xfrm>
            <a:off x="335533" y="4881445"/>
            <a:ext cx="42431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This action-packed film features a high-speed train journey in Japan, where five assassins find themselves on a collision course with fate. Starring Brad Pitt.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AA2D78-B1C8-2DD0-C336-1E90AB766756}"/>
              </a:ext>
            </a:extLst>
          </p:cNvPr>
          <p:cNvGrpSpPr/>
          <p:nvPr/>
        </p:nvGrpSpPr>
        <p:grpSpPr>
          <a:xfrm>
            <a:off x="364615" y="4881445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7D25D3-EF89-601F-D5F3-076D3A6DF60F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970580-A117-52B0-6E7D-6C95B6AC0869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4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384995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entury Gothic" panose="020B0502020202020204" pitchFamily="34" charset="0"/>
              </a:rPr>
              <a:t>Ψυχρά κι Ανάποδα</a:t>
            </a:r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35936" y="2580327"/>
            <a:ext cx="3958389" cy="1384995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Cold and Upside Down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D764C-5FC8-EEE7-8553-FEB4F77B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79" y="2978080"/>
            <a:ext cx="1006643" cy="1006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17381-DFE0-5DC4-4003-30E918010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980" y="1682772"/>
            <a:ext cx="2324070" cy="3492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7DD44-5351-64D2-3333-F0E04DD1FAF7}"/>
              </a:ext>
            </a:extLst>
          </p:cNvPr>
          <p:cNvSpPr txBox="1"/>
          <p:nvPr/>
        </p:nvSpPr>
        <p:spPr>
          <a:xfrm>
            <a:off x="304260" y="4624792"/>
            <a:ext cx="424310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This animated film tells the story of two royal sisters in a kingdom cursed by eternal winter, with one having magical ice powers and the other embarking on a daring quest to save her.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73B26A-279F-8017-4F1D-9BB75298DC51}"/>
              </a:ext>
            </a:extLst>
          </p:cNvPr>
          <p:cNvGrpSpPr/>
          <p:nvPr/>
        </p:nvGrpSpPr>
        <p:grpSpPr>
          <a:xfrm>
            <a:off x="305611" y="4651541"/>
            <a:ext cx="4241755" cy="1700828"/>
            <a:chOff x="336883" y="4881445"/>
            <a:chExt cx="4241755" cy="14773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38DA8A-5B7D-AF13-5F47-7CFA2F170DEF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26EAE7-C7C9-8E8D-93AE-033EF6F0DA86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97E03C-FDD1-04DC-9B2F-0D7209C9B038}"/>
              </a:ext>
            </a:extLst>
          </p:cNvPr>
          <p:cNvSpPr txBox="1"/>
          <p:nvPr/>
        </p:nvSpPr>
        <p:spPr>
          <a:xfrm>
            <a:off x="237743" y="285219"/>
            <a:ext cx="2542273" cy="830997"/>
          </a:xfrm>
          <a:prstGeom prst="rect">
            <a:avLst/>
          </a:prstGeom>
          <a:solidFill>
            <a:srgbClr val="FFE47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Teacher note: </a:t>
            </a: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Click on the purple box to reveal a clue</a:t>
            </a:r>
          </a:p>
        </p:txBody>
      </p:sp>
    </p:spTree>
    <p:extLst>
      <p:ext uri="{BB962C8B-B14F-4D97-AF65-F5344CB8AC3E}">
        <p14:creationId xmlns:p14="http://schemas.microsoft.com/office/powerpoint/2010/main" val="22172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2246769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Century Gothic" panose="020B0502020202020204" pitchFamily="34" charset="0"/>
              </a:rPr>
              <a:t>Drengen, der druknede i chokoladesovsen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78640" y="2939482"/>
            <a:ext cx="3958389" cy="1384995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who drowned in chocolate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C2880-9495-287E-873B-FE5069E5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41" y="3837372"/>
            <a:ext cx="1097571" cy="1097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8F294-2D29-0F93-FE0D-09ADDA3D1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145" y="1918231"/>
            <a:ext cx="2373858" cy="342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6F3140-D061-F7F3-6132-FCFFCA538FBF}"/>
              </a:ext>
            </a:extLst>
          </p:cNvPr>
          <p:cNvSpPr txBox="1"/>
          <p:nvPr/>
        </p:nvSpPr>
        <p:spPr>
          <a:xfrm>
            <a:off x="335534" y="5025705"/>
            <a:ext cx="424310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 poor boy wins a golden ticket to tour a magical chocolate factory run by an eccentric and mysterious candy maker.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2173E4-AD30-AB8B-33AB-FBE8F806603A}"/>
              </a:ext>
            </a:extLst>
          </p:cNvPr>
          <p:cNvGrpSpPr/>
          <p:nvPr/>
        </p:nvGrpSpPr>
        <p:grpSpPr>
          <a:xfrm>
            <a:off x="336885" y="4934943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5DE1C5-E14F-DFFE-AFAA-23EEDC4AD4C4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55EC82-10BF-C7B0-85C1-833FFC7B7632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6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815882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Maman, j’ai raté l’avion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87981" y="2939482"/>
            <a:ext cx="3958389" cy="954107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Mum, I missed the plane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036C6-E04F-D14D-B3ED-882BE7DD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62" y="3416536"/>
            <a:ext cx="1097571" cy="109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B5DA1-64EF-5DFB-49C1-2C23E0813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944" y="1742041"/>
            <a:ext cx="2472187" cy="3492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C95DE-72BE-2D91-F00D-0D0869E2E571}"/>
              </a:ext>
            </a:extLst>
          </p:cNvPr>
          <p:cNvSpPr txBox="1"/>
          <p:nvPr/>
        </p:nvSpPr>
        <p:spPr>
          <a:xfrm>
            <a:off x="335533" y="4881445"/>
            <a:ext cx="42431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 young boy is accidentally left behind when his family goes on vacation, and he must defend his house from two bumbling burglars using clever traps.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8F400D-6C8D-952B-5940-F7E6466247C8}"/>
              </a:ext>
            </a:extLst>
          </p:cNvPr>
          <p:cNvGrpSpPr/>
          <p:nvPr/>
        </p:nvGrpSpPr>
        <p:grpSpPr>
          <a:xfrm>
            <a:off x="336884" y="4881445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1E058A-7C88-A8BC-EB71-FA7E1BC80C5D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8620E4-E3FA-3214-4FF8-7B612F913926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6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815882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O Exterminador Implacável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87981" y="2939482"/>
            <a:ext cx="3958389" cy="954107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The Relentless Exterminator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ACF0D-2149-47C2-FE13-15A3C2721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41" y="3416535"/>
            <a:ext cx="1097571" cy="1097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B5392-EEF7-CD9E-2E4A-839D2AB91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972" y="1534601"/>
            <a:ext cx="2518790" cy="377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D114F1-5C91-C79B-1192-B59B1E3DC956}"/>
              </a:ext>
            </a:extLst>
          </p:cNvPr>
          <p:cNvSpPr txBox="1"/>
          <p:nvPr/>
        </p:nvSpPr>
        <p:spPr>
          <a:xfrm>
            <a:off x="335533" y="4881445"/>
            <a:ext cx="42431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 this sci-fi classic, a cyborg is sent from the future to eliminate the mother of the future leader of the human resistance against machines. Starring Arnold Schwarzenegger.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5CC2E9-9783-BA04-D852-3B12E60E6DB2}"/>
              </a:ext>
            </a:extLst>
          </p:cNvPr>
          <p:cNvGrpSpPr/>
          <p:nvPr/>
        </p:nvGrpSpPr>
        <p:grpSpPr>
          <a:xfrm>
            <a:off x="336884" y="4881445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119047-CA94-1A98-E98A-666D0CDC404E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D3F672-AEC2-5F4C-F682-9E818F71F895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384995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Aksjon skyscraper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78640" y="2939482"/>
            <a:ext cx="3958389" cy="523220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Action Skyscraper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D6EDA-292A-D871-91B2-A177525D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26" y="2939482"/>
            <a:ext cx="1171074" cy="1171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1B846-928D-19E0-AD24-A75950FC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220" y="1588168"/>
            <a:ext cx="3014633" cy="4186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E7D6CA-00AC-BB14-92EF-9C7D8A5D6604}"/>
              </a:ext>
            </a:extLst>
          </p:cNvPr>
          <p:cNvSpPr txBox="1"/>
          <p:nvPr/>
        </p:nvSpPr>
        <p:spPr>
          <a:xfrm>
            <a:off x="335533" y="4881445"/>
            <a:ext cx="42431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During a Christmas party at a high-rise building, a lone cop must thwart a group of terrorists who have taken hostages and are demanding a ransom. Starring Bruce Willis.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7EA938-A02A-7ECE-D05A-F5C68172C048}"/>
              </a:ext>
            </a:extLst>
          </p:cNvPr>
          <p:cNvGrpSpPr/>
          <p:nvPr/>
        </p:nvGrpSpPr>
        <p:grpSpPr>
          <a:xfrm>
            <a:off x="336884" y="4881445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F9FCEB-E252-724F-20F1-DD494AD82C55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5D710E-3563-78BF-54B8-8D66615F2137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9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815882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Het bovennatuurlijke superspektakel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78640" y="2939482"/>
            <a:ext cx="3958389" cy="954107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Supernatural Super Spectacle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FFF0D-B00B-1DB6-B1B9-E6015944F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94" y="3429000"/>
            <a:ext cx="1099118" cy="1099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552D8-2E46-20DA-840F-F12E5458B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604" y="1690464"/>
            <a:ext cx="2771525" cy="3986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E60AA2-12A9-2206-7234-7CF70FFD6CA6}"/>
              </a:ext>
            </a:extLst>
          </p:cNvPr>
          <p:cNvSpPr txBox="1"/>
          <p:nvPr/>
        </p:nvSpPr>
        <p:spPr>
          <a:xfrm>
            <a:off x="335533" y="4881445"/>
            <a:ext cx="424310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 group of scientists in New York City start a paranormal investigation business to deal with a surge of supernatural activity in the city.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CE8DA-34AB-BAB7-4E0A-5CAF48256CC2}"/>
              </a:ext>
            </a:extLst>
          </p:cNvPr>
          <p:cNvGrpSpPr/>
          <p:nvPr/>
        </p:nvGrpSpPr>
        <p:grpSpPr>
          <a:xfrm>
            <a:off x="336884" y="4881445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4050B-DC3F-7F9D-929F-8A5AD2BA9A86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C98BD-0352-8305-580A-BF2C2C342B34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384995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Die Unglaublichen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78639" y="2939482"/>
            <a:ext cx="3958389" cy="523220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The Unbelievables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69CE9-2BE1-46C4-4ECF-813B49CC8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547" y="2939482"/>
            <a:ext cx="1099118" cy="1099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CE49FB-432F-F479-E601-3220EA5B9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764" y="1756424"/>
            <a:ext cx="2300037" cy="3412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D2605-7C97-8C9E-CFB1-E90E6C456925}"/>
              </a:ext>
            </a:extLst>
          </p:cNvPr>
          <p:cNvSpPr txBox="1"/>
          <p:nvPr/>
        </p:nvSpPr>
        <p:spPr>
          <a:xfrm>
            <a:off x="335533" y="4881445"/>
            <a:ext cx="42431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 superhero family comes out of retirement to save the world while dealing with the challenges of living undercover and balancing family life.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FC02AA-A777-21E2-FD1D-C8DE2B402334}"/>
              </a:ext>
            </a:extLst>
          </p:cNvPr>
          <p:cNvGrpSpPr/>
          <p:nvPr/>
        </p:nvGrpSpPr>
        <p:grpSpPr>
          <a:xfrm>
            <a:off x="336884" y="4881445"/>
            <a:ext cx="4241755" cy="1477328"/>
            <a:chOff x="336883" y="4881445"/>
            <a:chExt cx="4241755" cy="14773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C52A7-562E-BE6E-1AD7-2AA8F24D2AAF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31D74-72F2-FC34-67FE-6E7851921E14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5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BF7B-CA6B-7C3B-4003-083BD0DAE6BA}"/>
              </a:ext>
            </a:extLst>
          </p:cNvPr>
          <p:cNvSpPr/>
          <p:nvPr/>
        </p:nvSpPr>
        <p:spPr>
          <a:xfrm>
            <a:off x="104775" y="88900"/>
            <a:ext cx="11974930" cy="6683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52A3727-0384-400B-6CA6-BB5AF178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00" y="6496050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 b="1" dirty="0">
                <a:latin typeface="Century Gothic" panose="020B0502020202020204" pitchFamily="34" charset="0"/>
              </a:rPr>
              <a:t>© We Teach MFL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1E216-F217-4F28-CF9F-8C344A484923}"/>
              </a:ext>
            </a:extLst>
          </p:cNvPr>
          <p:cNvSpPr txBox="1"/>
          <p:nvPr/>
        </p:nvSpPr>
        <p:spPr>
          <a:xfrm>
            <a:off x="2892312" y="285219"/>
            <a:ext cx="6399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Broadway" panose="04040905080B02020502" pitchFamily="82" charset="0"/>
              </a:rPr>
              <a:t>Guess the Film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Can you guess the film based on it’s translation?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DE424-CC10-D725-3C51-657569FC4439}"/>
              </a:ext>
            </a:extLst>
          </p:cNvPr>
          <p:cNvSpPr txBox="1"/>
          <p:nvPr/>
        </p:nvSpPr>
        <p:spPr>
          <a:xfrm>
            <a:off x="425147" y="2580328"/>
            <a:ext cx="3958389" cy="1384995"/>
          </a:xfrm>
          <a:prstGeom prst="rect">
            <a:avLst/>
          </a:prstGeom>
          <a:solidFill>
            <a:srgbClr val="FE6D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Mourir peut attendre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066A9-D942-99DE-09A0-B663D54BAD8D}"/>
              </a:ext>
            </a:extLst>
          </p:cNvPr>
          <p:cNvSpPr txBox="1"/>
          <p:nvPr/>
        </p:nvSpPr>
        <p:spPr>
          <a:xfrm>
            <a:off x="4578639" y="2939482"/>
            <a:ext cx="3958389" cy="523220"/>
          </a:xfrm>
          <a:prstGeom prst="rect">
            <a:avLst/>
          </a:prstGeom>
          <a:solidFill>
            <a:srgbClr val="A7CDD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 Die Can Wait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C4B50-72F4-4A6F-5384-3AE95BEB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41" y="2939482"/>
            <a:ext cx="1097571" cy="1097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C4ECA-5EA4-3DC4-3056-738CC5B2B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669" y="1681170"/>
            <a:ext cx="2449179" cy="3614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3F8F29-4517-9177-9EB1-27898D7BE27F}"/>
              </a:ext>
            </a:extLst>
          </p:cNvPr>
          <p:cNvSpPr txBox="1"/>
          <p:nvPr/>
        </p:nvSpPr>
        <p:spPr>
          <a:xfrm>
            <a:off x="335533" y="4881445"/>
            <a:ext cx="424310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This film marks the latest adventure of a British spy with a license to kill, facing a new villain and navigating his own personal turmoil. Starring Daniel Craig.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DB4C8A-363B-B618-8395-4868C8E7919D}"/>
              </a:ext>
            </a:extLst>
          </p:cNvPr>
          <p:cNvGrpSpPr/>
          <p:nvPr/>
        </p:nvGrpSpPr>
        <p:grpSpPr>
          <a:xfrm>
            <a:off x="336884" y="4881445"/>
            <a:ext cx="4241755" cy="1477328"/>
            <a:chOff x="336883" y="4881445"/>
            <a:chExt cx="4241755" cy="14773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2D4037-B74F-9DB1-6E29-DCCDEC1C5A0C}"/>
                </a:ext>
              </a:extLst>
            </p:cNvPr>
            <p:cNvSpPr/>
            <p:nvPr/>
          </p:nvSpPr>
          <p:spPr>
            <a:xfrm>
              <a:off x="336883" y="4881445"/>
              <a:ext cx="4241755" cy="1477328"/>
            </a:xfrm>
            <a:prstGeom prst="rect">
              <a:avLst/>
            </a:prstGeom>
            <a:solidFill>
              <a:srgbClr val="C193D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DEBB6C-C107-21F7-BDE8-1894351FEA14}"/>
                </a:ext>
              </a:extLst>
            </p:cNvPr>
            <p:cNvSpPr txBox="1"/>
            <p:nvPr/>
          </p:nvSpPr>
          <p:spPr>
            <a:xfrm>
              <a:off x="425146" y="5349470"/>
              <a:ext cx="395838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Need a clue?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592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Broadway</vt:lpstr>
      <vt:lpstr>Calibri</vt:lpstr>
      <vt:lpstr>Calibri Light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Peacock</dc:creator>
  <cp:lastModifiedBy>Kirsty Peacock</cp:lastModifiedBy>
  <cp:revision>20</cp:revision>
  <dcterms:created xsi:type="dcterms:W3CDTF">2023-10-22T20:10:40Z</dcterms:created>
  <dcterms:modified xsi:type="dcterms:W3CDTF">2024-09-19T16:36:05Z</dcterms:modified>
</cp:coreProperties>
</file>