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7BB"/>
    <a:srgbClr val="F5CCBB"/>
    <a:srgbClr val="D0D8D8"/>
    <a:srgbClr val="AED1EF"/>
    <a:srgbClr val="F1B2BB"/>
    <a:srgbClr val="ED97BB"/>
    <a:srgbClr val="E97CBB"/>
    <a:srgbClr val="BFD5E4"/>
    <a:srgbClr val="E1DCCD"/>
    <a:srgbClr val="F2D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y Peacock" userId="f577cfc6511ba8ec" providerId="LiveId" clId="{C222ED6E-8290-4DB5-9182-CA1938BFB7E0}"/>
    <pc:docChg chg="undo custSel modSld">
      <pc:chgData name="Kirsty Peacock" userId="f577cfc6511ba8ec" providerId="LiveId" clId="{C222ED6E-8290-4DB5-9182-CA1938BFB7E0}" dt="2024-09-24T21:55:26.599" v="1904" actId="113"/>
      <pc:docMkLst>
        <pc:docMk/>
      </pc:docMkLst>
      <pc:sldChg chg="addSp delSp modSp mod">
        <pc:chgData name="Kirsty Peacock" userId="f577cfc6511ba8ec" providerId="LiveId" clId="{C222ED6E-8290-4DB5-9182-CA1938BFB7E0}" dt="2024-09-24T21:55:26.599" v="1904" actId="113"/>
        <pc:sldMkLst>
          <pc:docMk/>
          <pc:sldMk cId="1684273645" sldId="257"/>
        </pc:sldMkLst>
        <pc:spChg chg="mod">
          <ac:chgData name="Kirsty Peacock" userId="f577cfc6511ba8ec" providerId="LiveId" clId="{C222ED6E-8290-4DB5-9182-CA1938BFB7E0}" dt="2024-09-24T21:53:29.596" v="1135" actId="14100"/>
          <ac:spMkLst>
            <pc:docMk/>
            <pc:sldMk cId="1684273645" sldId="257"/>
            <ac:spMk id="6" creationId="{8AE34D3E-6740-C1AC-82BA-6BFF113755D0}"/>
          </ac:spMkLst>
        </pc:spChg>
        <pc:spChg chg="del">
          <ac:chgData name="Kirsty Peacock" userId="f577cfc6511ba8ec" providerId="LiveId" clId="{C222ED6E-8290-4DB5-9182-CA1938BFB7E0}" dt="2024-09-24T21:43:28.768" v="1" actId="478"/>
          <ac:spMkLst>
            <pc:docMk/>
            <pc:sldMk cId="1684273645" sldId="257"/>
            <ac:spMk id="7" creationId="{78E5B2DD-83A2-5AD5-0DFE-AED7AF851FA8}"/>
          </ac:spMkLst>
        </pc:spChg>
        <pc:spChg chg="add mod">
          <ac:chgData name="Kirsty Peacock" userId="f577cfc6511ba8ec" providerId="LiveId" clId="{C222ED6E-8290-4DB5-9182-CA1938BFB7E0}" dt="2024-09-24T21:54:25.124" v="1891" actId="1076"/>
          <ac:spMkLst>
            <pc:docMk/>
            <pc:sldMk cId="1684273645" sldId="257"/>
            <ac:spMk id="8" creationId="{062DD6B7-424D-B83F-A902-11F1C979FD9A}"/>
          </ac:spMkLst>
        </pc:spChg>
        <pc:graphicFrameChg chg="mod modGraphic">
          <ac:chgData name="Kirsty Peacock" userId="f577cfc6511ba8ec" providerId="LiveId" clId="{C222ED6E-8290-4DB5-9182-CA1938BFB7E0}" dt="2024-09-24T21:55:26.599" v="1904" actId="113"/>
          <ac:graphicFrameMkLst>
            <pc:docMk/>
            <pc:sldMk cId="1684273645" sldId="257"/>
            <ac:graphicFrameMk id="4" creationId="{3E44752E-666C-6875-CF9C-C280C90F70BE}"/>
          </ac:graphicFrameMkLst>
        </pc:graphicFrameChg>
        <pc:graphicFrameChg chg="del">
          <ac:chgData name="Kirsty Peacock" userId="f577cfc6511ba8ec" providerId="LiveId" clId="{C222ED6E-8290-4DB5-9182-CA1938BFB7E0}" dt="2024-09-24T21:43:25.780" v="0" actId="478"/>
          <ac:graphicFrameMkLst>
            <pc:docMk/>
            <pc:sldMk cId="1684273645" sldId="257"/>
            <ac:graphicFrameMk id="5" creationId="{89F14025-6B34-8ECC-95B6-C5786D6954F7}"/>
          </ac:graphicFrameMkLst>
        </pc:graphicFrameChg>
      </pc:sldChg>
    </pc:docChg>
  </pc:docChgLst>
  <pc:docChgLst>
    <pc:chgData name="Kirsty Peacock" userId="f577cfc6511ba8ec" providerId="LiveId" clId="{F08030B3-5F87-4BC7-93AA-96007C5CD69D}"/>
    <pc:docChg chg="modSld">
      <pc:chgData name="Kirsty Peacock" userId="f577cfc6511ba8ec" providerId="LiveId" clId="{F08030B3-5F87-4BC7-93AA-96007C5CD69D}" dt="2024-10-15T17:17:46.836" v="19" actId="27107"/>
      <pc:docMkLst>
        <pc:docMk/>
      </pc:docMkLst>
      <pc:sldChg chg="modSp mod">
        <pc:chgData name="Kirsty Peacock" userId="f577cfc6511ba8ec" providerId="LiveId" clId="{F08030B3-5F87-4BC7-93AA-96007C5CD69D}" dt="2024-10-15T17:17:46.836" v="19" actId="27107"/>
        <pc:sldMkLst>
          <pc:docMk/>
          <pc:sldMk cId="1684273645" sldId="257"/>
        </pc:sldMkLst>
        <pc:graphicFrameChg chg="modGraphic">
          <ac:chgData name="Kirsty Peacock" userId="f577cfc6511ba8ec" providerId="LiveId" clId="{F08030B3-5F87-4BC7-93AA-96007C5CD69D}" dt="2024-10-15T17:17:46.836" v="19" actId="27107"/>
          <ac:graphicFrameMkLst>
            <pc:docMk/>
            <pc:sldMk cId="1684273645" sldId="257"/>
            <ac:graphicFrameMk id="4" creationId="{3E44752E-666C-6875-CF9C-C280C90F70B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44FD2-DF9C-A54D-0DC6-3F9FCE1BA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C51E31-ED69-AC2F-A398-A3FE1200B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AEB96-FADF-EFE9-234F-17EF0B87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686EC-8E0A-8860-3167-198249BB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302F7-38BC-8426-8104-B98B781E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6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CAC7-7E38-6E05-40A2-EE4600B5B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C9338-A003-899E-4895-6F6753B58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A4B7E-2E71-3F06-11B3-5B27F5C2F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E9C95-6494-B9EA-A36C-C7598C233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ABE10-1E63-B0D9-EC4A-A46D6866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7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BFAD6-1434-94D5-ED65-FF0DAD3A7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C6ECD-5234-6DBF-87E1-983F8C61C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7D960-9FCA-F676-73FA-ED28E6FC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73122-80C2-2583-FA67-F47DC24D2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97017-B6C8-7F0A-DDE0-4C16AC849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4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BE2B9-325A-E121-086E-DDBC6D27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C8D88-A253-820E-E274-4028E104D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3BD56-3C54-0752-5CF8-0CE1241F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54D6B-AFBD-897C-5B8C-F13AA16B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C0F81-7262-E24E-CF82-1C86E8DB6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031BD-E812-DCBC-7BFE-0374CA69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FC823-929F-EC30-690A-F3B8164A3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1A38B-DC9A-312D-7981-4A150800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8AF7A-6DF4-1F69-C04A-4240ECDDB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FDE03-A2B8-12A9-CBD2-607A91D5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5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EC9B7-6418-70C7-09CA-D0F3620DB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B8E4-E794-8CB4-AD6A-BFC465B75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8EFA3-53E6-4E26-9E70-1E6F7A7CB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533F3-D0F3-53C2-1A14-0E835542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EF03B-4167-D13C-FCB3-0F0987B4E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7AA49-5DDD-2C2D-105D-5AE86587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4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20C3-7DB6-9CE0-4D79-F7DD1562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E324C-8B12-30BD-2278-075B6E88E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CF14F-1716-1BD4-C9AD-D8B741924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9EEAA3-2E76-3AC4-C466-31D40F26E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B752-0AB0-167C-7CB8-CC66A4245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9FA867-833B-E16B-D0D8-554A310A1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C4680-6DFF-12DF-E2E9-215B7DE72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4DEEE2-C5F6-1C96-873C-FF92F348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329F-55F8-3D51-3898-B2F39C6F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8BA881-DAC2-8335-BCE4-FEDA5C66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FD885-8346-6BBD-E667-EFB1E696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33F3A-1279-B987-E0F5-787C4F6F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286EEC-13CF-18C2-EA63-7A32CC39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A44BA2-A880-47CF-6188-82CF32AE9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C53CF-5A1E-4172-61E6-F82E4E0A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1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FDD1D-CD74-55D0-C5FE-7AC10939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14ADA-8126-6E0A-79E1-FDFECFEBB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4495D-3717-ABC4-9CFC-06EDC23F7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D960A-24A0-C723-E4AB-924F4E2E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90D35-D716-F471-97BB-957946E0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C4972-DEA9-7A08-A1B4-B837C33E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2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7370-DC8E-02A9-5E2A-C863C08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DE1BF2-59E9-0FF4-524E-63A684223E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84AA4C-E5AB-1E84-820A-BD933AFED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892B2-3AFB-5CCC-A7F9-89EECA209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17F13-40E3-35E4-4328-F57F1E6D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BFA1-7671-F495-AE73-2973D4A3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3F09B7-C466-F254-3E49-B7B02562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28B37-74B1-AB50-FDB8-91743CF2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90061-1CE3-7EE7-B56E-13C7F8E80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F6AC9D-71DC-4E99-9520-AEAB333A6892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F2AD2-5496-25A8-BA9B-7891933C6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6494A-77E4-05E7-A27F-F1B2217E2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CD8BB2-D86E-48A0-AC5F-75810EBA7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8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E12230-8E35-9DA3-C283-BFFFEB12659C}"/>
              </a:ext>
            </a:extLst>
          </p:cNvPr>
          <p:cNvSpPr/>
          <p:nvPr/>
        </p:nvSpPr>
        <p:spPr>
          <a:xfrm>
            <a:off x="104775" y="88900"/>
            <a:ext cx="11974930" cy="66833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4A08659-130D-3735-DAD2-D789990E1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06100" y="6464770"/>
            <a:ext cx="1485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200" b="1" dirty="0">
                <a:latin typeface="Century Gothic" panose="020B0502020202020204" pitchFamily="34" charset="0"/>
              </a:rPr>
              <a:t>© We Teach MFL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E44752E-666C-6875-CF9C-C280C90F7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500889"/>
              </p:ext>
            </p:extLst>
          </p:nvPr>
        </p:nvGraphicFramePr>
        <p:xfrm>
          <a:off x="266701" y="897466"/>
          <a:ext cx="6273801" cy="5567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1267">
                  <a:extLst>
                    <a:ext uri="{9D8B030D-6E8A-4147-A177-3AD203B41FA5}">
                      <a16:colId xmlns:a16="http://schemas.microsoft.com/office/drawing/2014/main" val="754964161"/>
                    </a:ext>
                  </a:extLst>
                </a:gridCol>
                <a:gridCol w="2091267">
                  <a:extLst>
                    <a:ext uri="{9D8B030D-6E8A-4147-A177-3AD203B41FA5}">
                      <a16:colId xmlns:a16="http://schemas.microsoft.com/office/drawing/2014/main" val="1430875657"/>
                    </a:ext>
                  </a:extLst>
                </a:gridCol>
                <a:gridCol w="2091267">
                  <a:extLst>
                    <a:ext uri="{9D8B030D-6E8A-4147-A177-3AD203B41FA5}">
                      <a16:colId xmlns:a16="http://schemas.microsoft.com/office/drawing/2014/main" val="3187295896"/>
                    </a:ext>
                  </a:extLst>
                </a:gridCol>
              </a:tblGrid>
              <a:tr h="1764613"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Bullet 1: </a:t>
                      </a:r>
                      <a:r>
                        <a:rPr lang="en-US" sz="1200" b="0" noProof="0" dirty="0">
                          <a:latin typeface="Century Gothic" panose="020B0502020202020204" pitchFamily="34" charset="0"/>
                        </a:rPr>
                        <a:t>Use the verb to say where you usually go and who you go with.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7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Bullet 1: </a:t>
                      </a:r>
                      <a:r>
                        <a:rPr lang="en-US" sz="1200" b="0" noProof="0" dirty="0">
                          <a:latin typeface="Century Gothic" panose="020B0502020202020204" pitchFamily="34" charset="0"/>
                        </a:rPr>
                        <a:t>Now say what you like to do when you are on holiday and give a reason why.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7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Bullet 2: </a:t>
                      </a:r>
                      <a:r>
                        <a:rPr lang="en-US" sz="1200" b="0" noProof="0" dirty="0">
                          <a:latin typeface="Century Gothic" panose="020B0502020202020204" pitchFamily="34" charset="0"/>
                        </a:rPr>
                        <a:t>Give one advantage of going on holiday with your family.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83223"/>
                  </a:ext>
                </a:extLst>
              </a:tr>
              <a:tr h="2038078"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Bullet 2: </a:t>
                      </a:r>
                      <a:r>
                        <a:rPr lang="en-US" sz="1200" b="0" noProof="0" dirty="0">
                          <a:latin typeface="Century Gothic" panose="020B0502020202020204" pitchFamily="34" charset="0"/>
                        </a:rPr>
                        <a:t>Now give one disadvantage of going on holiday with your family.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B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Century Gothic" panose="020B0502020202020204" pitchFamily="34" charset="0"/>
                        <a:buNone/>
                      </a:pPr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- Where you normally go on holiday</a:t>
                      </a:r>
                    </a:p>
                    <a:p>
                      <a:pPr marL="0" indent="0" algn="l">
                        <a:buFont typeface="Century Gothic" panose="020B0502020202020204" pitchFamily="34" charset="0"/>
                        <a:buNone/>
                      </a:pPr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- Your opinion of holidays with your family</a:t>
                      </a:r>
                    </a:p>
                    <a:p>
                      <a:pPr marL="0" indent="0" algn="l">
                        <a:buFont typeface="Century Gothic" panose="020B0502020202020204" pitchFamily="34" charset="0"/>
                        <a:buNone/>
                      </a:pPr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- What you did on holiday last year</a:t>
                      </a:r>
                    </a:p>
                    <a:p>
                      <a:pPr marL="0" indent="0" algn="l">
                        <a:buFont typeface="Century Gothic" panose="020B0502020202020204" pitchFamily="34" charset="0"/>
                        <a:buNone/>
                      </a:pPr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- A place that you want to visit on holiday in the future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Bullet 3: </a:t>
                      </a:r>
                      <a:r>
                        <a:rPr lang="en-US" sz="1200" b="0" noProof="0" dirty="0">
                          <a:latin typeface="Century Gothic" panose="020B0502020202020204" pitchFamily="34" charset="0"/>
                        </a:rPr>
                        <a:t>Say when, where you went and who you went with. You could say how you got there.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97896"/>
                  </a:ext>
                </a:extLst>
              </a:tr>
              <a:tr h="1764613"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Bullet 3: </a:t>
                      </a:r>
                      <a:r>
                        <a:rPr lang="en-US" sz="1200" b="0" noProof="0" dirty="0">
                          <a:latin typeface="Century Gothic" panose="020B0502020202020204" pitchFamily="34" charset="0"/>
                        </a:rPr>
                        <a:t>Say what you did on holiday. Tell me what was the best thing.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Bullet 4: </a:t>
                      </a:r>
                      <a:r>
                        <a:rPr lang="en-US" sz="1200" b="0" noProof="0" dirty="0">
                          <a:latin typeface="Century Gothic" panose="020B0502020202020204" pitchFamily="34" charset="0"/>
                        </a:rPr>
                        <a:t>Say where you would like to go and why. </a:t>
                      </a:r>
                      <a:endParaRPr lang="en-US" sz="1200" b="1" noProof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1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latin typeface="Century Gothic" panose="020B0502020202020204" pitchFamily="34" charset="0"/>
                        </a:rPr>
                        <a:t>Bullet 4: </a:t>
                      </a:r>
                      <a:r>
                        <a:rPr lang="en-US" sz="1200" b="0" noProof="0" dirty="0">
                          <a:latin typeface="Century Gothic" panose="020B0502020202020204" pitchFamily="34" charset="0"/>
                        </a:rPr>
                        <a:t>Say what you would do while you were there.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1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7845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AE34D3E-6740-C1AC-82BA-6BFF113755D0}"/>
              </a:ext>
            </a:extLst>
          </p:cNvPr>
          <p:cNvSpPr txBox="1"/>
          <p:nvPr/>
        </p:nvSpPr>
        <p:spPr>
          <a:xfrm>
            <a:off x="266701" y="253854"/>
            <a:ext cx="4003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97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8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D9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0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1B2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-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5C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9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9E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0 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97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W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1B2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o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5C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r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9E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d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D9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 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97C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T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1B2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a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ED9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s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rgbClr val="F9E7BB"/>
                </a:solidFill>
                <a:latin typeface="Modern Love" panose="04090805081005020601" pitchFamily="82" charset="0"/>
                <a:cs typeface="Cavolini" panose="03000502040302020204" pitchFamily="66" charset="0"/>
              </a:rPr>
              <a:t>k</a:t>
            </a:r>
            <a:endParaRPr lang="en-US" sz="3600" dirty="0">
              <a:solidFill>
                <a:srgbClr val="ED97BB"/>
              </a:solidFill>
              <a:latin typeface="Modern Love" panose="04090805081005020601" pitchFamily="82" charset="0"/>
              <a:cs typeface="Cavolini" panose="0300050204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2DD6B7-424D-B83F-A902-11F1C979FD9A}"/>
              </a:ext>
            </a:extLst>
          </p:cNvPr>
          <p:cNvSpPr txBox="1"/>
          <p:nvPr/>
        </p:nvSpPr>
        <p:spPr>
          <a:xfrm>
            <a:off x="6611112" y="947128"/>
            <a:ext cx="5314187" cy="558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Century Gothic" panose="020B0502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84273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Century Gothic</vt:lpstr>
      <vt:lpstr>Modern Love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Kirsty Peacock</dc:creator>
  <cp:lastModifiedBy>Kirsty Peacock</cp:lastModifiedBy>
  <cp:revision>1</cp:revision>
  <dcterms:created xsi:type="dcterms:W3CDTF">2024-09-24T18:08:10Z</dcterms:created>
  <dcterms:modified xsi:type="dcterms:W3CDTF">2024-10-15T17:17:54Z</dcterms:modified>
</cp:coreProperties>
</file>